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0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2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3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14.xml" ContentType="application/vnd.openxmlformats-officedocument.presentationml.notesSl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notesSlides/notesSlide15.xml" ContentType="application/vnd.openxmlformats-officedocument.presentationml.notesSlid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notesSlides/notesSlide16.xml" ContentType="application/vnd.openxmlformats-officedocument.presentationml.notesSlid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notesSlides/notesSlide17.xml" ContentType="application/vnd.openxmlformats-officedocument.presentationml.notesSlid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notesSlides/notesSlide18.xml" ContentType="application/vnd.openxmlformats-officedocument.presentationml.notesSlid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4"/>
  </p:sldMasterIdLst>
  <p:notesMasterIdLst>
    <p:notesMasterId r:id="rId26"/>
  </p:notesMasterIdLst>
  <p:handoutMasterIdLst>
    <p:handoutMasterId r:id="rId27"/>
  </p:handoutMasterIdLst>
  <p:sldIdLst>
    <p:sldId id="256" r:id="rId5"/>
    <p:sldId id="257" r:id="rId6"/>
    <p:sldId id="258" r:id="rId7"/>
    <p:sldId id="262" r:id="rId8"/>
    <p:sldId id="263" r:id="rId9"/>
    <p:sldId id="261" r:id="rId10"/>
    <p:sldId id="264" r:id="rId11"/>
    <p:sldId id="277" r:id="rId12"/>
    <p:sldId id="274" r:id="rId13"/>
    <p:sldId id="265" r:id="rId14"/>
    <p:sldId id="271" r:id="rId15"/>
    <p:sldId id="275" r:id="rId16"/>
    <p:sldId id="267" r:id="rId17"/>
    <p:sldId id="266" r:id="rId18"/>
    <p:sldId id="276" r:id="rId19"/>
    <p:sldId id="268" r:id="rId20"/>
    <p:sldId id="270" r:id="rId21"/>
    <p:sldId id="269" r:id="rId22"/>
    <p:sldId id="272" r:id="rId23"/>
    <p:sldId id="273" r:id="rId24"/>
    <p:sldId id="260" r:id="rId25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Aru" initials="PA" lastIdx="3" clrIdx="0">
    <p:extLst>
      <p:ext uri="{19B8F6BF-5375-455C-9EA6-DF929625EA0E}">
        <p15:presenceInfo xmlns:p15="http://schemas.microsoft.com/office/powerpoint/2012/main" userId="S::arup@uni.coventry.ac.uk::555abeec-3ddc-466e-aa9a-e69a6aa72ae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3AD82"/>
    <a:srgbClr val="C090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5ABC74-97A1-CB4A-A7CF-377B59EDFE4B}" v="1839" dt="2021-04-22T21:31:18.9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9" autoAdjust="0"/>
    <p:restoredTop sz="90372"/>
  </p:normalViewPr>
  <p:slideViewPr>
    <p:cSldViewPr snapToGrid="0">
      <p:cViewPr varScale="1">
        <p:scale>
          <a:sx n="91" d="100"/>
          <a:sy n="91" d="100"/>
        </p:scale>
        <p:origin x="12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404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Aru" userId="555abeec-3ddc-466e-aa9a-e69a6aa72ae3" providerId="ADAL" clId="{2D5ABC74-97A1-CB4A-A7CF-377B59EDFE4B}"/>
    <pc:docChg chg="undo redo custSel addSld delSld modSld sldOrd">
      <pc:chgData name="Paul Aru" userId="555abeec-3ddc-466e-aa9a-e69a6aa72ae3" providerId="ADAL" clId="{2D5ABC74-97A1-CB4A-A7CF-377B59EDFE4B}" dt="2021-04-23T09:41:37.561" v="9251" actId="113"/>
      <pc:docMkLst>
        <pc:docMk/>
      </pc:docMkLst>
      <pc:sldChg chg="addSp delSp modSp mod modTransition">
        <pc:chgData name="Paul Aru" userId="555abeec-3ddc-466e-aa9a-e69a6aa72ae3" providerId="ADAL" clId="{2D5ABC74-97A1-CB4A-A7CF-377B59EDFE4B}" dt="2021-04-22T23:02:08.741" v="9040"/>
        <pc:sldMkLst>
          <pc:docMk/>
          <pc:sldMk cId="834050406" sldId="256"/>
        </pc:sldMkLst>
        <pc:spChg chg="mod">
          <ac:chgData name="Paul Aru" userId="555abeec-3ddc-466e-aa9a-e69a6aa72ae3" providerId="ADAL" clId="{2D5ABC74-97A1-CB4A-A7CF-377B59EDFE4B}" dt="2021-04-18T11:10:07.531" v="84" actId="1076"/>
          <ac:spMkLst>
            <pc:docMk/>
            <pc:sldMk cId="834050406" sldId="256"/>
            <ac:spMk id="2" creationId="{050E78D6-F072-48E7-8270-20EFBDD26F36}"/>
          </ac:spMkLst>
        </pc:spChg>
        <pc:spChg chg="mod">
          <ac:chgData name="Paul Aru" userId="555abeec-3ddc-466e-aa9a-e69a6aa72ae3" providerId="ADAL" clId="{2D5ABC74-97A1-CB4A-A7CF-377B59EDFE4B}" dt="2021-04-18T11:10:07.531" v="84" actId="1076"/>
          <ac:spMkLst>
            <pc:docMk/>
            <pc:sldMk cId="834050406" sldId="256"/>
            <ac:spMk id="3" creationId="{3FC7BD98-5486-489C-BAA0-A69CEFF691B3}"/>
          </ac:spMkLst>
        </pc:spChg>
        <pc:picChg chg="add mod">
          <ac:chgData name="Paul Aru" userId="555abeec-3ddc-466e-aa9a-e69a6aa72ae3" providerId="ADAL" clId="{2D5ABC74-97A1-CB4A-A7CF-377B59EDFE4B}" dt="2021-04-18T11:49:59.906" v="430"/>
          <ac:picMkLst>
            <pc:docMk/>
            <pc:sldMk cId="834050406" sldId="256"/>
            <ac:picMk id="6" creationId="{CA7D6C87-7B14-CE43-9DFC-D812BBFC81B2}"/>
          </ac:picMkLst>
        </pc:picChg>
        <pc:picChg chg="add del mod">
          <ac:chgData name="Paul Aru" userId="555abeec-3ddc-466e-aa9a-e69a6aa72ae3" providerId="ADAL" clId="{2D5ABC74-97A1-CB4A-A7CF-377B59EDFE4B}" dt="2021-04-18T11:09:52.754" v="83" actId="478"/>
          <ac:picMkLst>
            <pc:docMk/>
            <pc:sldMk cId="834050406" sldId="256"/>
            <ac:picMk id="1026" creationId="{41FEFAF4-6882-FA45-8E8B-3FEB483940A1}"/>
          </ac:picMkLst>
        </pc:picChg>
        <pc:picChg chg="add del mod">
          <ac:chgData name="Paul Aru" userId="555abeec-3ddc-466e-aa9a-e69a6aa72ae3" providerId="ADAL" clId="{2D5ABC74-97A1-CB4A-A7CF-377B59EDFE4B}" dt="2021-04-18T11:09:07.642" v="79"/>
          <ac:picMkLst>
            <pc:docMk/>
            <pc:sldMk cId="834050406" sldId="256"/>
            <ac:picMk id="1028" creationId="{E929AF10-2C42-284A-8F14-6D14A92A371A}"/>
          </ac:picMkLst>
        </pc:picChg>
        <pc:picChg chg="add del mod">
          <ac:chgData name="Paul Aru" userId="555abeec-3ddc-466e-aa9a-e69a6aa72ae3" providerId="ADAL" clId="{2D5ABC74-97A1-CB4A-A7CF-377B59EDFE4B}" dt="2021-04-18T11:11:51.933" v="87" actId="478"/>
          <ac:picMkLst>
            <pc:docMk/>
            <pc:sldMk cId="834050406" sldId="256"/>
            <ac:picMk id="1030" creationId="{8D4A0031-5A5A-5549-9858-B92E352C5DD2}"/>
          </ac:picMkLst>
        </pc:picChg>
      </pc:sldChg>
      <pc:sldChg chg="modSp mod modTransition">
        <pc:chgData name="Paul Aru" userId="555abeec-3ddc-466e-aa9a-e69a6aa72ae3" providerId="ADAL" clId="{2D5ABC74-97A1-CB4A-A7CF-377B59EDFE4B}" dt="2021-04-22T23:01:51.194" v="9039"/>
        <pc:sldMkLst>
          <pc:docMk/>
          <pc:sldMk cId="3424314505" sldId="257"/>
        </pc:sldMkLst>
        <pc:spChg chg="mod">
          <ac:chgData name="Paul Aru" userId="555abeec-3ddc-466e-aa9a-e69a6aa72ae3" providerId="ADAL" clId="{2D5ABC74-97A1-CB4A-A7CF-377B59EDFE4B}" dt="2021-04-18T11:20:17.848" v="141" actId="20577"/>
          <ac:spMkLst>
            <pc:docMk/>
            <pc:sldMk cId="3424314505" sldId="257"/>
            <ac:spMk id="2" creationId="{9C9DE503-F7C2-4A40-83F4-4DE931E7D9DE}"/>
          </ac:spMkLst>
        </pc:spChg>
        <pc:graphicFrameChg chg="mod">
          <ac:chgData name="Paul Aru" userId="555abeec-3ddc-466e-aa9a-e69a6aa72ae3" providerId="ADAL" clId="{2D5ABC74-97A1-CB4A-A7CF-377B59EDFE4B}" dt="2021-04-18T15:24:53.660" v="1367"/>
          <ac:graphicFrameMkLst>
            <pc:docMk/>
            <pc:sldMk cId="3424314505" sldId="257"/>
            <ac:graphicFrameMk id="5" creationId="{51938B4F-26EE-4238-880D-3CE26A7E4AED}"/>
          </ac:graphicFrameMkLst>
        </pc:graphicFrameChg>
      </pc:sldChg>
      <pc:sldChg chg="addSp delSp modSp mod ord modTransition addCm delCm modCm modNotesTx">
        <pc:chgData name="Paul Aru" userId="555abeec-3ddc-466e-aa9a-e69a6aa72ae3" providerId="ADAL" clId="{2D5ABC74-97A1-CB4A-A7CF-377B59EDFE4B}" dt="2021-04-22T23:01:51.194" v="9039"/>
        <pc:sldMkLst>
          <pc:docMk/>
          <pc:sldMk cId="4128952323" sldId="258"/>
        </pc:sldMkLst>
        <pc:spChg chg="mod">
          <ac:chgData name="Paul Aru" userId="555abeec-3ddc-466e-aa9a-e69a6aa72ae3" providerId="ADAL" clId="{2D5ABC74-97A1-CB4A-A7CF-377B59EDFE4B}" dt="2021-04-18T12:26:13.518" v="483" actId="1076"/>
          <ac:spMkLst>
            <pc:docMk/>
            <pc:sldMk cId="4128952323" sldId="258"/>
            <ac:spMk id="2" creationId="{8EB78894-19E5-4916-B37E-B4A80B9B8D52}"/>
          </ac:spMkLst>
        </pc:spChg>
        <pc:spChg chg="add del mod">
          <ac:chgData name="Paul Aru" userId="555abeec-3ddc-466e-aa9a-e69a6aa72ae3" providerId="ADAL" clId="{2D5ABC74-97A1-CB4A-A7CF-377B59EDFE4B}" dt="2021-04-18T12:14:32.550" v="472"/>
          <ac:spMkLst>
            <pc:docMk/>
            <pc:sldMk cId="4128952323" sldId="258"/>
            <ac:spMk id="4" creationId="{6917752E-9DBC-D04A-A605-ED1729349B97}"/>
          </ac:spMkLst>
        </pc:spChg>
        <pc:spChg chg="add mod">
          <ac:chgData name="Paul Aru" userId="555abeec-3ddc-466e-aa9a-e69a6aa72ae3" providerId="ADAL" clId="{2D5ABC74-97A1-CB4A-A7CF-377B59EDFE4B}" dt="2021-04-18T14:17:43.011" v="1025" actId="242"/>
          <ac:spMkLst>
            <pc:docMk/>
            <pc:sldMk cId="4128952323" sldId="258"/>
            <ac:spMk id="8" creationId="{5BC9F1A9-9296-0749-9114-341AAF7F8F26}"/>
          </ac:spMkLst>
        </pc:spChg>
        <pc:graphicFrameChg chg="del">
          <ac:chgData name="Paul Aru" userId="555abeec-3ddc-466e-aa9a-e69a6aa72ae3" providerId="ADAL" clId="{2D5ABC74-97A1-CB4A-A7CF-377B59EDFE4B}" dt="2021-04-18T11:52:01.445" v="469" actId="478"/>
          <ac:graphicFrameMkLst>
            <pc:docMk/>
            <pc:sldMk cId="4128952323" sldId="258"/>
            <ac:graphicFrameMk id="6" creationId="{553FBC4F-691A-471D-8ADC-EEE7AF67D66D}"/>
          </ac:graphicFrameMkLst>
        </pc:graphicFrameChg>
        <pc:picChg chg="add mod">
          <ac:chgData name="Paul Aru" userId="555abeec-3ddc-466e-aa9a-e69a6aa72ae3" providerId="ADAL" clId="{2D5ABC74-97A1-CB4A-A7CF-377B59EDFE4B}" dt="2021-04-22T20:18:51.459" v="8296" actId="14100"/>
          <ac:picMkLst>
            <pc:docMk/>
            <pc:sldMk cId="4128952323" sldId="258"/>
            <ac:picMk id="7" creationId="{59367F0C-3E7F-684E-9183-EBCF1927A2B3}"/>
          </ac:picMkLst>
        </pc:picChg>
        <pc:picChg chg="add del mod">
          <ac:chgData name="Paul Aru" userId="555abeec-3ddc-466e-aa9a-e69a6aa72ae3" providerId="ADAL" clId="{2D5ABC74-97A1-CB4A-A7CF-377B59EDFE4B}" dt="2021-04-22T20:18:52.727" v="8298"/>
          <ac:picMkLst>
            <pc:docMk/>
            <pc:sldMk cId="4128952323" sldId="258"/>
            <ac:picMk id="1026" creationId="{FB60BAA1-9423-BC4A-B405-7B6B538E4617}"/>
          </ac:picMkLst>
        </pc:picChg>
      </pc:sldChg>
      <pc:sldChg chg="del">
        <pc:chgData name="Paul Aru" userId="555abeec-3ddc-466e-aa9a-e69a6aa72ae3" providerId="ADAL" clId="{2D5ABC74-97A1-CB4A-A7CF-377B59EDFE4B}" dt="2021-04-18T15:32:45.757" v="1395" actId="2696"/>
        <pc:sldMkLst>
          <pc:docMk/>
          <pc:sldMk cId="2067005262" sldId="259"/>
        </pc:sldMkLst>
      </pc:sldChg>
      <pc:sldChg chg="modSp mod modTransition">
        <pc:chgData name="Paul Aru" userId="555abeec-3ddc-466e-aa9a-e69a6aa72ae3" providerId="ADAL" clId="{2D5ABC74-97A1-CB4A-A7CF-377B59EDFE4B}" dt="2021-04-22T23:01:51.194" v="9039"/>
        <pc:sldMkLst>
          <pc:docMk/>
          <pc:sldMk cId="2673849116" sldId="260"/>
        </pc:sldMkLst>
        <pc:spChg chg="mod">
          <ac:chgData name="Paul Aru" userId="555abeec-3ddc-466e-aa9a-e69a6aa72ae3" providerId="ADAL" clId="{2D5ABC74-97A1-CB4A-A7CF-377B59EDFE4B}" dt="2021-04-22T22:30:38.438" v="8972" actId="255"/>
          <ac:spMkLst>
            <pc:docMk/>
            <pc:sldMk cId="2673849116" sldId="260"/>
            <ac:spMk id="3" creationId="{667D1328-A694-4327-A93A-3D919FD65B27}"/>
          </ac:spMkLst>
        </pc:spChg>
      </pc:sldChg>
      <pc:sldChg chg="new del">
        <pc:chgData name="Paul Aru" userId="555abeec-3ddc-466e-aa9a-e69a6aa72ae3" providerId="ADAL" clId="{2D5ABC74-97A1-CB4A-A7CF-377B59EDFE4B}" dt="2021-04-18T11:30:09.700" v="314" actId="680"/>
        <pc:sldMkLst>
          <pc:docMk/>
          <pc:sldMk cId="1336399861" sldId="261"/>
        </pc:sldMkLst>
      </pc:sldChg>
      <pc:sldChg chg="modSp add mod modTransition">
        <pc:chgData name="Paul Aru" userId="555abeec-3ddc-466e-aa9a-e69a6aa72ae3" providerId="ADAL" clId="{2D5ABC74-97A1-CB4A-A7CF-377B59EDFE4B}" dt="2021-04-22T23:01:51.194" v="9039"/>
        <pc:sldMkLst>
          <pc:docMk/>
          <pc:sldMk cId="3174917383" sldId="261"/>
        </pc:sldMkLst>
        <pc:spChg chg="mod">
          <ac:chgData name="Paul Aru" userId="555abeec-3ddc-466e-aa9a-e69a6aa72ae3" providerId="ADAL" clId="{2D5ABC74-97A1-CB4A-A7CF-377B59EDFE4B}" dt="2021-04-18T11:48:37.930" v="427" actId="20577"/>
          <ac:spMkLst>
            <pc:docMk/>
            <pc:sldMk cId="3174917383" sldId="261"/>
            <ac:spMk id="2" creationId="{9C9DE503-F7C2-4A40-83F4-4DE931E7D9DE}"/>
          </ac:spMkLst>
        </pc:spChg>
        <pc:graphicFrameChg chg="mod">
          <ac:chgData name="Paul Aru" userId="555abeec-3ddc-466e-aa9a-e69a6aa72ae3" providerId="ADAL" clId="{2D5ABC74-97A1-CB4A-A7CF-377B59EDFE4B}" dt="2021-04-18T11:47:34.655" v="410" actId="339"/>
          <ac:graphicFrameMkLst>
            <pc:docMk/>
            <pc:sldMk cId="3174917383" sldId="261"/>
            <ac:graphicFrameMk id="5" creationId="{51938B4F-26EE-4238-880D-3CE26A7E4AED}"/>
          </ac:graphicFrameMkLst>
        </pc:graphicFrameChg>
        <pc:picChg chg="mod modCrop">
          <ac:chgData name="Paul Aru" userId="555abeec-3ddc-466e-aa9a-e69a6aa72ae3" providerId="ADAL" clId="{2D5ABC74-97A1-CB4A-A7CF-377B59EDFE4B}" dt="2021-04-18T11:46:21.071" v="407" actId="732"/>
          <ac:picMkLst>
            <pc:docMk/>
            <pc:sldMk cId="3174917383" sldId="261"/>
            <ac:picMk id="4" creationId="{32F354A1-38C7-4598-A0E1-7A286A3019B8}"/>
          </ac:picMkLst>
        </pc:picChg>
      </pc:sldChg>
      <pc:sldChg chg="addSp delSp modSp add mod modTransition modNotesTx">
        <pc:chgData name="Paul Aru" userId="555abeec-3ddc-466e-aa9a-e69a6aa72ae3" providerId="ADAL" clId="{2D5ABC74-97A1-CB4A-A7CF-377B59EDFE4B}" dt="2021-04-23T09:41:05.976" v="9247" actId="20577"/>
        <pc:sldMkLst>
          <pc:docMk/>
          <pc:sldMk cId="2751080000" sldId="262"/>
        </pc:sldMkLst>
        <pc:spChg chg="add del mod">
          <ac:chgData name="Paul Aru" userId="555abeec-3ddc-466e-aa9a-e69a6aa72ae3" providerId="ADAL" clId="{2D5ABC74-97A1-CB4A-A7CF-377B59EDFE4B}" dt="2021-04-18T13:43:53.950" v="706"/>
          <ac:spMkLst>
            <pc:docMk/>
            <pc:sldMk cId="2751080000" sldId="262"/>
            <ac:spMk id="4" creationId="{FA01F07C-71CC-0A4A-B541-9EEEDF7A2602}"/>
          </ac:spMkLst>
        </pc:spChg>
        <pc:spChg chg="mod">
          <ac:chgData name="Paul Aru" userId="555abeec-3ddc-466e-aa9a-e69a6aa72ae3" providerId="ADAL" clId="{2D5ABC74-97A1-CB4A-A7CF-377B59EDFE4B}" dt="2021-04-18T14:42:41.891" v="1088" actId="20577"/>
          <ac:spMkLst>
            <pc:docMk/>
            <pc:sldMk cId="2751080000" sldId="262"/>
            <ac:spMk id="8" creationId="{5BC9F1A9-9296-0749-9114-341AAF7F8F26}"/>
          </ac:spMkLst>
        </pc:spChg>
        <pc:spChg chg="add del mod">
          <ac:chgData name="Paul Aru" userId="555abeec-3ddc-466e-aa9a-e69a6aa72ae3" providerId="ADAL" clId="{2D5ABC74-97A1-CB4A-A7CF-377B59EDFE4B}" dt="2021-04-18T13:54:52.226" v="728"/>
          <ac:spMkLst>
            <pc:docMk/>
            <pc:sldMk cId="2751080000" sldId="262"/>
            <ac:spMk id="10" creationId="{9F20992E-E5B3-4F41-9642-B5027788E3F9}"/>
          </ac:spMkLst>
        </pc:spChg>
        <pc:picChg chg="add del mod">
          <ac:chgData name="Paul Aru" userId="555abeec-3ddc-466e-aa9a-e69a6aa72ae3" providerId="ADAL" clId="{2D5ABC74-97A1-CB4A-A7CF-377B59EDFE4B}" dt="2021-04-18T13:52:57.828" v="727" actId="478"/>
          <ac:picMkLst>
            <pc:docMk/>
            <pc:sldMk cId="2751080000" sldId="262"/>
            <ac:picMk id="6" creationId="{3BC49A31-BE0F-A64A-8B5E-94CCA7643053}"/>
          </ac:picMkLst>
        </pc:picChg>
        <pc:picChg chg="del">
          <ac:chgData name="Paul Aru" userId="555abeec-3ddc-466e-aa9a-e69a6aa72ae3" providerId="ADAL" clId="{2D5ABC74-97A1-CB4A-A7CF-377B59EDFE4B}" dt="2021-04-18T13:40:28.355" v="705" actId="478"/>
          <ac:picMkLst>
            <pc:docMk/>
            <pc:sldMk cId="2751080000" sldId="262"/>
            <ac:picMk id="7" creationId="{59367F0C-3E7F-684E-9183-EBCF1927A2B3}"/>
          </ac:picMkLst>
        </pc:picChg>
        <pc:picChg chg="add mod">
          <ac:chgData name="Paul Aru" userId="555abeec-3ddc-466e-aa9a-e69a6aa72ae3" providerId="ADAL" clId="{2D5ABC74-97A1-CB4A-A7CF-377B59EDFE4B}" dt="2021-04-18T13:55:00.366" v="732" actId="14100"/>
          <ac:picMkLst>
            <pc:docMk/>
            <pc:sldMk cId="2751080000" sldId="262"/>
            <ac:picMk id="12" creationId="{9E5BC9BB-8D9F-D646-BC72-58B87BF5B4B3}"/>
          </ac:picMkLst>
        </pc:picChg>
        <pc:picChg chg="add mod">
          <ac:chgData name="Paul Aru" userId="555abeec-3ddc-466e-aa9a-e69a6aa72ae3" providerId="ADAL" clId="{2D5ABC74-97A1-CB4A-A7CF-377B59EDFE4B}" dt="2021-04-18T13:56:54.427" v="767" actId="1076"/>
          <ac:picMkLst>
            <pc:docMk/>
            <pc:sldMk cId="2751080000" sldId="262"/>
            <ac:picMk id="14" creationId="{1C9AFF39-B3C5-E04F-B3C9-7112465F2E27}"/>
          </ac:picMkLst>
        </pc:picChg>
        <pc:picChg chg="add mod">
          <ac:chgData name="Paul Aru" userId="555abeec-3ddc-466e-aa9a-e69a6aa72ae3" providerId="ADAL" clId="{2D5ABC74-97A1-CB4A-A7CF-377B59EDFE4B}" dt="2021-04-18T13:56:49.679" v="766" actId="1076"/>
          <ac:picMkLst>
            <pc:docMk/>
            <pc:sldMk cId="2751080000" sldId="262"/>
            <ac:picMk id="16" creationId="{C69241F2-8A15-E54F-9BCF-860B27AB72CC}"/>
          </ac:picMkLst>
        </pc:picChg>
        <pc:picChg chg="add mod">
          <ac:chgData name="Paul Aru" userId="555abeec-3ddc-466e-aa9a-e69a6aa72ae3" providerId="ADAL" clId="{2D5ABC74-97A1-CB4A-A7CF-377B59EDFE4B}" dt="2021-04-18T13:56:33.419" v="761" actId="1076"/>
          <ac:picMkLst>
            <pc:docMk/>
            <pc:sldMk cId="2751080000" sldId="262"/>
            <ac:picMk id="19" creationId="{F6A6A30C-9F4A-E444-9AFE-CC4E0A372D8B}"/>
          </ac:picMkLst>
        </pc:picChg>
        <pc:picChg chg="add mod">
          <ac:chgData name="Paul Aru" userId="555abeec-3ddc-466e-aa9a-e69a6aa72ae3" providerId="ADAL" clId="{2D5ABC74-97A1-CB4A-A7CF-377B59EDFE4B}" dt="2021-04-18T13:56:15.569" v="757" actId="1076"/>
          <ac:picMkLst>
            <pc:docMk/>
            <pc:sldMk cId="2751080000" sldId="262"/>
            <ac:picMk id="22" creationId="{DEA8F862-D3EB-C446-ABF9-0FE927BCD342}"/>
          </ac:picMkLst>
        </pc:picChg>
      </pc:sldChg>
      <pc:sldChg chg="addSp delSp modSp add mod ord modTransition">
        <pc:chgData name="Paul Aru" userId="555abeec-3ddc-466e-aa9a-e69a6aa72ae3" providerId="ADAL" clId="{2D5ABC74-97A1-CB4A-A7CF-377B59EDFE4B}" dt="2021-04-22T23:01:51.194" v="9039"/>
        <pc:sldMkLst>
          <pc:docMk/>
          <pc:sldMk cId="225905674" sldId="263"/>
        </pc:sldMkLst>
        <pc:spChg chg="mod">
          <ac:chgData name="Paul Aru" userId="555abeec-3ddc-466e-aa9a-e69a6aa72ae3" providerId="ADAL" clId="{2D5ABC74-97A1-CB4A-A7CF-377B59EDFE4B}" dt="2021-04-18T14:49:32.208" v="1108" actId="20577"/>
          <ac:spMkLst>
            <pc:docMk/>
            <pc:sldMk cId="225905674" sldId="263"/>
            <ac:spMk id="2" creationId="{8EB78894-19E5-4916-B37E-B4A80B9B8D52}"/>
          </ac:spMkLst>
        </pc:spChg>
        <pc:spChg chg="add del mod">
          <ac:chgData name="Paul Aru" userId="555abeec-3ddc-466e-aa9a-e69a6aa72ae3" providerId="ADAL" clId="{2D5ABC74-97A1-CB4A-A7CF-377B59EDFE4B}" dt="2021-04-18T14:55:47.272" v="1110"/>
          <ac:spMkLst>
            <pc:docMk/>
            <pc:sldMk cId="225905674" sldId="263"/>
            <ac:spMk id="4" creationId="{7E79DA5C-7EE8-4244-AC7F-2523B6E0E417}"/>
          </ac:spMkLst>
        </pc:spChg>
        <pc:spChg chg="add del mod">
          <ac:chgData name="Paul Aru" userId="555abeec-3ddc-466e-aa9a-e69a6aa72ae3" providerId="ADAL" clId="{2D5ABC74-97A1-CB4A-A7CF-377B59EDFE4B}" dt="2021-04-18T14:56:10.390" v="1114"/>
          <ac:spMkLst>
            <pc:docMk/>
            <pc:sldMk cId="225905674" sldId="263"/>
            <ac:spMk id="5" creationId="{DC1EF319-FE3C-8344-972A-8A6BC72070BC}"/>
          </ac:spMkLst>
        </pc:spChg>
        <pc:spChg chg="mod">
          <ac:chgData name="Paul Aru" userId="555abeec-3ddc-466e-aa9a-e69a6aa72ae3" providerId="ADAL" clId="{2D5ABC74-97A1-CB4A-A7CF-377B59EDFE4B}" dt="2021-04-18T15:25:27.216" v="1394" actId="20577"/>
          <ac:spMkLst>
            <pc:docMk/>
            <pc:sldMk cId="225905674" sldId="263"/>
            <ac:spMk id="8" creationId="{5BC9F1A9-9296-0749-9114-341AAF7F8F26}"/>
          </ac:spMkLst>
        </pc:spChg>
        <pc:picChg chg="del">
          <ac:chgData name="Paul Aru" userId="555abeec-3ddc-466e-aa9a-e69a6aa72ae3" providerId="ADAL" clId="{2D5ABC74-97A1-CB4A-A7CF-377B59EDFE4B}" dt="2021-04-18T14:49:34.323" v="1109" actId="478"/>
          <ac:picMkLst>
            <pc:docMk/>
            <pc:sldMk cId="225905674" sldId="263"/>
            <ac:picMk id="7" creationId="{59367F0C-3E7F-684E-9183-EBCF1927A2B3}"/>
          </ac:picMkLst>
        </pc:picChg>
        <pc:picChg chg="add del mod">
          <ac:chgData name="Paul Aru" userId="555abeec-3ddc-466e-aa9a-e69a6aa72ae3" providerId="ADAL" clId="{2D5ABC74-97A1-CB4A-A7CF-377B59EDFE4B}" dt="2021-04-18T14:55:55.700" v="1113" actId="478"/>
          <ac:picMkLst>
            <pc:docMk/>
            <pc:sldMk cId="225905674" sldId="263"/>
            <ac:picMk id="2050" creationId="{7DEE410C-0C10-5F48-B1CD-4AADA46E826D}"/>
          </ac:picMkLst>
        </pc:picChg>
        <pc:picChg chg="add mod">
          <ac:chgData name="Paul Aru" userId="555abeec-3ddc-466e-aa9a-e69a6aa72ae3" providerId="ADAL" clId="{2D5ABC74-97A1-CB4A-A7CF-377B59EDFE4B}" dt="2021-04-18T14:56:25.351" v="1117" actId="1076"/>
          <ac:picMkLst>
            <pc:docMk/>
            <pc:sldMk cId="225905674" sldId="263"/>
            <ac:picMk id="2052" creationId="{41974436-A374-8646-891E-AFB2F8A898EA}"/>
          </ac:picMkLst>
        </pc:picChg>
      </pc:sldChg>
      <pc:sldChg chg="addSp delSp modSp add mod ord modTransition modNotesTx">
        <pc:chgData name="Paul Aru" userId="555abeec-3ddc-466e-aa9a-e69a6aa72ae3" providerId="ADAL" clId="{2D5ABC74-97A1-CB4A-A7CF-377B59EDFE4B}" dt="2021-04-23T09:41:37.561" v="9251" actId="113"/>
        <pc:sldMkLst>
          <pc:docMk/>
          <pc:sldMk cId="599693243" sldId="264"/>
        </pc:sldMkLst>
        <pc:spChg chg="mod">
          <ac:chgData name="Paul Aru" userId="555abeec-3ddc-466e-aa9a-e69a6aa72ae3" providerId="ADAL" clId="{2D5ABC74-97A1-CB4A-A7CF-377B59EDFE4B}" dt="2021-04-18T15:34:16.777" v="1416" actId="20577"/>
          <ac:spMkLst>
            <pc:docMk/>
            <pc:sldMk cId="599693243" sldId="264"/>
            <ac:spMk id="2" creationId="{8EB78894-19E5-4916-B37E-B4A80B9B8D52}"/>
          </ac:spMkLst>
        </pc:spChg>
        <pc:spChg chg="add del mod">
          <ac:chgData name="Paul Aru" userId="555abeec-3ddc-466e-aa9a-e69a6aa72ae3" providerId="ADAL" clId="{2D5ABC74-97A1-CB4A-A7CF-377B59EDFE4B}" dt="2021-04-18T16:12:49.753" v="1603"/>
          <ac:spMkLst>
            <pc:docMk/>
            <pc:sldMk cId="599693243" sldId="264"/>
            <ac:spMk id="3" creationId="{C4A4481B-3AAD-A340-AA58-BC2DF5A1BC1B}"/>
          </ac:spMkLst>
        </pc:spChg>
        <pc:spChg chg="mod">
          <ac:chgData name="Paul Aru" userId="555abeec-3ddc-466e-aa9a-e69a6aa72ae3" providerId="ADAL" clId="{2D5ABC74-97A1-CB4A-A7CF-377B59EDFE4B}" dt="2021-04-22T16:02:37.608" v="7823"/>
          <ac:spMkLst>
            <pc:docMk/>
            <pc:sldMk cId="599693243" sldId="264"/>
            <ac:spMk id="8" creationId="{5BC9F1A9-9296-0749-9114-341AAF7F8F26}"/>
          </ac:spMkLst>
        </pc:spChg>
        <pc:spChg chg="add del mod">
          <ac:chgData name="Paul Aru" userId="555abeec-3ddc-466e-aa9a-e69a6aa72ae3" providerId="ADAL" clId="{2D5ABC74-97A1-CB4A-A7CF-377B59EDFE4B}" dt="2021-04-22T15:49:25.449" v="7697" actId="478"/>
          <ac:spMkLst>
            <pc:docMk/>
            <pc:sldMk cId="599693243" sldId="264"/>
            <ac:spMk id="13" creationId="{78E31093-1924-0141-ACB6-951FDCB380B7}"/>
          </ac:spMkLst>
        </pc:spChg>
        <pc:spChg chg="add del mod">
          <ac:chgData name="Paul Aru" userId="555abeec-3ddc-466e-aa9a-e69a6aa72ae3" providerId="ADAL" clId="{2D5ABC74-97A1-CB4A-A7CF-377B59EDFE4B}" dt="2021-04-22T15:49:26.766" v="7698" actId="478"/>
          <ac:spMkLst>
            <pc:docMk/>
            <pc:sldMk cId="599693243" sldId="264"/>
            <ac:spMk id="19" creationId="{894DB529-485D-8242-A3B7-CD596804196F}"/>
          </ac:spMkLst>
        </pc:spChg>
        <pc:spChg chg="add del mod">
          <ac:chgData name="Paul Aru" userId="555abeec-3ddc-466e-aa9a-e69a6aa72ae3" providerId="ADAL" clId="{2D5ABC74-97A1-CB4A-A7CF-377B59EDFE4B}" dt="2021-04-22T15:49:29.264" v="7699" actId="478"/>
          <ac:spMkLst>
            <pc:docMk/>
            <pc:sldMk cId="599693243" sldId="264"/>
            <ac:spMk id="22" creationId="{84776F29-C3E0-B641-B5B0-F1E012594938}"/>
          </ac:spMkLst>
        </pc:spChg>
        <pc:spChg chg="add del mod">
          <ac:chgData name="Paul Aru" userId="555abeec-3ddc-466e-aa9a-e69a6aa72ae3" providerId="ADAL" clId="{2D5ABC74-97A1-CB4A-A7CF-377B59EDFE4B}" dt="2021-04-22T15:49:22.734" v="7696" actId="478"/>
          <ac:spMkLst>
            <pc:docMk/>
            <pc:sldMk cId="599693243" sldId="264"/>
            <ac:spMk id="23" creationId="{62BB792E-A8F2-064F-A066-FEF853A3FA7E}"/>
          </ac:spMkLst>
        </pc:spChg>
        <pc:spChg chg="add del mod">
          <ac:chgData name="Paul Aru" userId="555abeec-3ddc-466e-aa9a-e69a6aa72ae3" providerId="ADAL" clId="{2D5ABC74-97A1-CB4A-A7CF-377B59EDFE4B}" dt="2021-04-22T15:49:22.734" v="7696" actId="478"/>
          <ac:spMkLst>
            <pc:docMk/>
            <pc:sldMk cId="599693243" sldId="264"/>
            <ac:spMk id="26" creationId="{39B21711-48BB-704F-9C5D-7E8FB21CDCA2}"/>
          </ac:spMkLst>
        </pc:spChg>
        <pc:graphicFrameChg chg="add del mod modGraphic">
          <ac:chgData name="Paul Aru" userId="555abeec-3ddc-466e-aa9a-e69a6aa72ae3" providerId="ADAL" clId="{2D5ABC74-97A1-CB4A-A7CF-377B59EDFE4B}" dt="2021-04-22T15:49:18.631" v="7695" actId="21"/>
          <ac:graphicFrameMkLst>
            <pc:docMk/>
            <pc:sldMk cId="599693243" sldId="264"/>
            <ac:graphicFrameMk id="4" creationId="{1C6B0503-3276-BD4F-BE85-76432364388B}"/>
          </ac:graphicFrameMkLst>
        </pc:graphicFrameChg>
        <pc:graphicFrameChg chg="add mod">
          <ac:chgData name="Paul Aru" userId="555abeec-3ddc-466e-aa9a-e69a6aa72ae3" providerId="ADAL" clId="{2D5ABC74-97A1-CB4A-A7CF-377B59EDFE4B}" dt="2021-04-22T16:17:22.938" v="8041" actId="20577"/>
          <ac:graphicFrameMkLst>
            <pc:docMk/>
            <pc:sldMk cId="599693243" sldId="264"/>
            <ac:graphicFrameMk id="9" creationId="{957C9BE0-E15E-4541-90F0-C68AC48074CD}"/>
          </ac:graphicFrameMkLst>
        </pc:graphicFrameChg>
        <pc:graphicFrameChg chg="add del mod">
          <ac:chgData name="Paul Aru" userId="555abeec-3ddc-466e-aa9a-e69a6aa72ae3" providerId="ADAL" clId="{2D5ABC74-97A1-CB4A-A7CF-377B59EDFE4B}" dt="2021-04-18T17:00:36.487" v="1719" actId="21"/>
          <ac:graphicFrameMkLst>
            <pc:docMk/>
            <pc:sldMk cId="599693243" sldId="264"/>
            <ac:graphicFrameMk id="10" creationId="{9BA0C78D-7E2F-6B42-85F3-4FF4606FBAAB}"/>
          </ac:graphicFrameMkLst>
        </pc:graphicFrameChg>
        <pc:graphicFrameChg chg="add del mod">
          <ac:chgData name="Paul Aru" userId="555abeec-3ddc-466e-aa9a-e69a6aa72ae3" providerId="ADAL" clId="{2D5ABC74-97A1-CB4A-A7CF-377B59EDFE4B}" dt="2021-04-18T17:08:54.198" v="1727" actId="478"/>
          <ac:graphicFrameMkLst>
            <pc:docMk/>
            <pc:sldMk cId="599693243" sldId="264"/>
            <ac:graphicFrameMk id="11" creationId="{3DD0B816-9FC2-624D-950B-473E4D6A602D}"/>
          </ac:graphicFrameMkLst>
        </pc:graphicFrameChg>
        <pc:picChg chg="del">
          <ac:chgData name="Paul Aru" userId="555abeec-3ddc-466e-aa9a-e69a6aa72ae3" providerId="ADAL" clId="{2D5ABC74-97A1-CB4A-A7CF-377B59EDFE4B}" dt="2021-04-18T15:34:20.969" v="1417" actId="478"/>
          <ac:picMkLst>
            <pc:docMk/>
            <pc:sldMk cId="599693243" sldId="264"/>
            <ac:picMk id="2052" creationId="{41974436-A374-8646-891E-AFB2F8A898EA}"/>
          </ac:picMkLst>
        </pc:picChg>
        <pc:cxnChg chg="add del">
          <ac:chgData name="Paul Aru" userId="555abeec-3ddc-466e-aa9a-e69a6aa72ae3" providerId="ADAL" clId="{2D5ABC74-97A1-CB4A-A7CF-377B59EDFE4B}" dt="2021-04-18T17:29:53.530" v="2177" actId="11529"/>
          <ac:cxnSpMkLst>
            <pc:docMk/>
            <pc:sldMk cId="599693243" sldId="264"/>
            <ac:cxnSpMk id="6" creationId="{1BCD9A68-00CE-A34D-A3A7-A901861EEEB8}"/>
          </ac:cxnSpMkLst>
        </pc:cxnChg>
        <pc:cxnChg chg="add del">
          <ac:chgData name="Paul Aru" userId="555abeec-3ddc-466e-aa9a-e69a6aa72ae3" providerId="ADAL" clId="{2D5ABC74-97A1-CB4A-A7CF-377B59EDFE4B}" dt="2021-04-18T17:30:04.902" v="2179" actId="11529"/>
          <ac:cxnSpMkLst>
            <pc:docMk/>
            <pc:sldMk cId="599693243" sldId="264"/>
            <ac:cxnSpMk id="12" creationId="{DB629B77-BD94-0846-A93B-50CF99EC095B}"/>
          </ac:cxnSpMkLst>
        </pc:cxnChg>
        <pc:cxnChg chg="add del mod">
          <ac:chgData name="Paul Aru" userId="555abeec-3ddc-466e-aa9a-e69a6aa72ae3" providerId="ADAL" clId="{2D5ABC74-97A1-CB4A-A7CF-377B59EDFE4B}" dt="2021-04-18T17:30:50.329" v="2199" actId="11529"/>
          <ac:cxnSpMkLst>
            <pc:docMk/>
            <pc:sldMk cId="599693243" sldId="264"/>
            <ac:cxnSpMk id="15" creationId="{6B1056C6-DFC4-9A48-8DC6-CDD20972AB36}"/>
          </ac:cxnSpMkLst>
        </pc:cxnChg>
        <pc:cxnChg chg="add del mod">
          <ac:chgData name="Paul Aru" userId="555abeec-3ddc-466e-aa9a-e69a6aa72ae3" providerId="ADAL" clId="{2D5ABC74-97A1-CB4A-A7CF-377B59EDFE4B}" dt="2021-04-22T15:49:22.734" v="7696" actId="478"/>
          <ac:cxnSpMkLst>
            <pc:docMk/>
            <pc:sldMk cId="599693243" sldId="264"/>
            <ac:cxnSpMk id="17" creationId="{349FEA84-53D6-734E-ADF6-FBD1482D50BE}"/>
          </ac:cxnSpMkLst>
        </pc:cxnChg>
        <pc:cxnChg chg="add del mod">
          <ac:chgData name="Paul Aru" userId="555abeec-3ddc-466e-aa9a-e69a6aa72ae3" providerId="ADAL" clId="{2D5ABC74-97A1-CB4A-A7CF-377B59EDFE4B}" dt="2021-04-22T15:49:22.734" v="7696" actId="478"/>
          <ac:cxnSpMkLst>
            <pc:docMk/>
            <pc:sldMk cId="599693243" sldId="264"/>
            <ac:cxnSpMk id="24" creationId="{1E11F117-633D-AB4A-A4BE-1C018E75A8BA}"/>
          </ac:cxnSpMkLst>
        </pc:cxnChg>
      </pc:sldChg>
      <pc:sldChg chg="addSp delSp modSp add mod modTransition modShow addCm delCm">
        <pc:chgData name="Paul Aru" userId="555abeec-3ddc-466e-aa9a-e69a6aa72ae3" providerId="ADAL" clId="{2D5ABC74-97A1-CB4A-A7CF-377B59EDFE4B}" dt="2021-04-22T23:01:51.194" v="9039"/>
        <pc:sldMkLst>
          <pc:docMk/>
          <pc:sldMk cId="279907308" sldId="265"/>
        </pc:sldMkLst>
        <pc:spChg chg="mod">
          <ac:chgData name="Paul Aru" userId="555abeec-3ddc-466e-aa9a-e69a6aa72ae3" providerId="ADAL" clId="{2D5ABC74-97A1-CB4A-A7CF-377B59EDFE4B}" dt="2021-04-18T16:33:18.334" v="1633" actId="20577"/>
          <ac:spMkLst>
            <pc:docMk/>
            <pc:sldMk cId="279907308" sldId="265"/>
            <ac:spMk id="2" creationId="{8EB78894-19E5-4916-B37E-B4A80B9B8D52}"/>
          </ac:spMkLst>
        </pc:spChg>
        <pc:spChg chg="add del mod">
          <ac:chgData name="Paul Aru" userId="555abeec-3ddc-466e-aa9a-e69a6aa72ae3" providerId="ADAL" clId="{2D5ABC74-97A1-CB4A-A7CF-377B59EDFE4B}" dt="2021-04-19T15:38:08.764" v="2314"/>
          <ac:spMkLst>
            <pc:docMk/>
            <pc:sldMk cId="279907308" sldId="265"/>
            <ac:spMk id="4" creationId="{BD69C28B-FF15-8A45-9422-494AD273B6F7}"/>
          </ac:spMkLst>
        </pc:spChg>
        <pc:spChg chg="mod">
          <ac:chgData name="Paul Aru" userId="555abeec-3ddc-466e-aa9a-e69a6aa72ae3" providerId="ADAL" clId="{2D5ABC74-97A1-CB4A-A7CF-377B59EDFE4B}" dt="2021-04-19T20:19:28.495" v="3499" actId="20577"/>
          <ac:spMkLst>
            <pc:docMk/>
            <pc:sldMk cId="279907308" sldId="265"/>
            <ac:spMk id="8" creationId="{5BC9F1A9-9296-0749-9114-341AAF7F8F26}"/>
          </ac:spMkLst>
        </pc:spChg>
        <pc:graphicFrameChg chg="add del mod modGraphic">
          <ac:chgData name="Paul Aru" userId="555abeec-3ddc-466e-aa9a-e69a6aa72ae3" providerId="ADAL" clId="{2D5ABC74-97A1-CB4A-A7CF-377B59EDFE4B}" dt="2021-04-19T16:49:06.109" v="2850"/>
          <ac:graphicFrameMkLst>
            <pc:docMk/>
            <pc:sldMk cId="279907308" sldId="265"/>
            <ac:graphicFrameMk id="3" creationId="{3D7C08FC-4407-4E41-96D4-FB9D79B8098F}"/>
          </ac:graphicFrameMkLst>
        </pc:graphicFrameChg>
        <pc:graphicFrameChg chg="add mod">
          <ac:chgData name="Paul Aru" userId="555abeec-3ddc-466e-aa9a-e69a6aa72ae3" providerId="ADAL" clId="{2D5ABC74-97A1-CB4A-A7CF-377B59EDFE4B}" dt="2021-04-20T15:07:49.089" v="4295" actId="692"/>
          <ac:graphicFrameMkLst>
            <pc:docMk/>
            <pc:sldMk cId="279907308" sldId="265"/>
            <ac:graphicFrameMk id="7" creationId="{BDD15805-BDE4-C44E-BDC1-62A8088BC7A5}"/>
          </ac:graphicFrameMkLst>
        </pc:graphicFrameChg>
        <pc:graphicFrameChg chg="add mod">
          <ac:chgData name="Paul Aru" userId="555abeec-3ddc-466e-aa9a-e69a6aa72ae3" providerId="ADAL" clId="{2D5ABC74-97A1-CB4A-A7CF-377B59EDFE4B}" dt="2021-04-19T16:47:28.713" v="2835" actId="255"/>
          <ac:graphicFrameMkLst>
            <pc:docMk/>
            <pc:sldMk cId="279907308" sldId="265"/>
            <ac:graphicFrameMk id="9" creationId="{8F1E5014-6995-564E-A625-B7751CA0CE27}"/>
          </ac:graphicFrameMkLst>
        </pc:graphicFrameChg>
        <pc:graphicFrameChg chg="del">
          <ac:chgData name="Paul Aru" userId="555abeec-3ddc-466e-aa9a-e69a6aa72ae3" providerId="ADAL" clId="{2D5ABC74-97A1-CB4A-A7CF-377B59EDFE4B}" dt="2021-04-18T16:34:56.003" v="1674" actId="21"/>
          <ac:graphicFrameMkLst>
            <pc:docMk/>
            <pc:sldMk cId="279907308" sldId="265"/>
            <ac:graphicFrameMk id="9" creationId="{957C9BE0-E15E-4541-90F0-C68AC48074CD}"/>
          </ac:graphicFrameMkLst>
        </pc:graphicFrameChg>
        <pc:graphicFrameChg chg="add del mod">
          <ac:chgData name="Paul Aru" userId="555abeec-3ddc-466e-aa9a-e69a6aa72ae3" providerId="ADAL" clId="{2D5ABC74-97A1-CB4A-A7CF-377B59EDFE4B}" dt="2021-04-19T16:41:48.317" v="2775" actId="478"/>
          <ac:graphicFrameMkLst>
            <pc:docMk/>
            <pc:sldMk cId="279907308" sldId="265"/>
            <ac:graphicFrameMk id="10" creationId="{B38E19DA-A56C-1442-BB0F-E9A705C973AD}"/>
          </ac:graphicFrameMkLst>
        </pc:graphicFrameChg>
        <pc:graphicFrameChg chg="add mod">
          <ac:chgData name="Paul Aru" userId="555abeec-3ddc-466e-aa9a-e69a6aa72ae3" providerId="ADAL" clId="{2D5ABC74-97A1-CB4A-A7CF-377B59EDFE4B}" dt="2021-04-20T09:06:49.802" v="3873" actId="692"/>
          <ac:graphicFrameMkLst>
            <pc:docMk/>
            <pc:sldMk cId="279907308" sldId="265"/>
            <ac:graphicFrameMk id="11" creationId="{B38E19DA-A56C-1442-BB0F-E9A705C973AD}"/>
          </ac:graphicFrameMkLst>
        </pc:graphicFrameChg>
      </pc:sldChg>
      <pc:sldChg chg="addSp delSp modSp add mod modTransition modShow">
        <pc:chgData name="Paul Aru" userId="555abeec-3ddc-466e-aa9a-e69a6aa72ae3" providerId="ADAL" clId="{2D5ABC74-97A1-CB4A-A7CF-377B59EDFE4B}" dt="2021-04-22T23:01:51.194" v="9039"/>
        <pc:sldMkLst>
          <pc:docMk/>
          <pc:sldMk cId="1727336354" sldId="266"/>
        </pc:sldMkLst>
        <pc:spChg chg="add del mod">
          <ac:chgData name="Paul Aru" userId="555abeec-3ddc-466e-aa9a-e69a6aa72ae3" providerId="ADAL" clId="{2D5ABC74-97A1-CB4A-A7CF-377B59EDFE4B}" dt="2021-04-19T17:31:00.886" v="3219" actId="21"/>
          <ac:spMkLst>
            <pc:docMk/>
            <pc:sldMk cId="1727336354" sldId="266"/>
            <ac:spMk id="4" creationId="{866C4514-223E-C148-B126-0EF80679E2B9}"/>
          </ac:spMkLst>
        </pc:spChg>
        <pc:spChg chg="mod">
          <ac:chgData name="Paul Aru" userId="555abeec-3ddc-466e-aa9a-e69a6aa72ae3" providerId="ADAL" clId="{2D5ABC74-97A1-CB4A-A7CF-377B59EDFE4B}" dt="2021-04-20T23:13:26.891" v="5060" actId="20577"/>
          <ac:spMkLst>
            <pc:docMk/>
            <pc:sldMk cId="1727336354" sldId="266"/>
            <ac:spMk id="8" creationId="{5BC9F1A9-9296-0749-9114-341AAF7F8F26}"/>
          </ac:spMkLst>
        </pc:spChg>
        <pc:graphicFrameChg chg="del">
          <ac:chgData name="Paul Aru" userId="555abeec-3ddc-466e-aa9a-e69a6aa72ae3" providerId="ADAL" clId="{2D5ABC74-97A1-CB4A-A7CF-377B59EDFE4B}" dt="2021-04-19T16:59:09.365" v="3043" actId="478"/>
          <ac:graphicFrameMkLst>
            <pc:docMk/>
            <pc:sldMk cId="1727336354" sldId="266"/>
            <ac:graphicFrameMk id="7" creationId="{BDD15805-BDE4-C44E-BDC1-62A8088BC7A5}"/>
          </ac:graphicFrameMkLst>
        </pc:graphicFrameChg>
        <pc:graphicFrameChg chg="del">
          <ac:chgData name="Paul Aru" userId="555abeec-3ddc-466e-aa9a-e69a6aa72ae3" providerId="ADAL" clId="{2D5ABC74-97A1-CB4A-A7CF-377B59EDFE4B}" dt="2021-04-19T16:59:07.846" v="3042" actId="478"/>
          <ac:graphicFrameMkLst>
            <pc:docMk/>
            <pc:sldMk cId="1727336354" sldId="266"/>
            <ac:graphicFrameMk id="9" creationId="{8F1E5014-6995-564E-A625-B7751CA0CE27}"/>
          </ac:graphicFrameMkLst>
        </pc:graphicFrameChg>
        <pc:graphicFrameChg chg="del">
          <ac:chgData name="Paul Aru" userId="555abeec-3ddc-466e-aa9a-e69a6aa72ae3" providerId="ADAL" clId="{2D5ABC74-97A1-CB4A-A7CF-377B59EDFE4B}" dt="2021-04-19T16:59:06.131" v="3041" actId="478"/>
          <ac:graphicFrameMkLst>
            <pc:docMk/>
            <pc:sldMk cId="1727336354" sldId="266"/>
            <ac:graphicFrameMk id="11" creationId="{B38E19DA-A56C-1442-BB0F-E9A705C973AD}"/>
          </ac:graphicFrameMkLst>
        </pc:graphicFrameChg>
        <pc:graphicFrameChg chg="add mod">
          <ac:chgData name="Paul Aru" userId="555abeec-3ddc-466e-aa9a-e69a6aa72ae3" providerId="ADAL" clId="{2D5ABC74-97A1-CB4A-A7CF-377B59EDFE4B}" dt="2021-04-19T17:30:17.428" v="3211"/>
          <ac:graphicFrameMkLst>
            <pc:docMk/>
            <pc:sldMk cId="1727336354" sldId="266"/>
            <ac:graphicFrameMk id="12" creationId="{29B65690-9388-FB4F-9325-7C6CA3A4D3CC}"/>
          </ac:graphicFrameMkLst>
        </pc:graphicFrameChg>
        <pc:graphicFrameChg chg="del mod">
          <ac:chgData name="Paul Aru" userId="555abeec-3ddc-466e-aa9a-e69a6aa72ae3" providerId="ADAL" clId="{2D5ABC74-97A1-CB4A-A7CF-377B59EDFE4B}" dt="2021-04-19T17:35:18.143" v="3231" actId="478"/>
          <ac:graphicFrameMkLst>
            <pc:docMk/>
            <pc:sldMk cId="1727336354" sldId="266"/>
            <ac:graphicFrameMk id="13" creationId="{6CEC6C22-BE0B-014B-ADB1-EF6852733E1B}"/>
          </ac:graphicFrameMkLst>
        </pc:graphicFrameChg>
        <pc:graphicFrameChg chg="add del mod">
          <ac:chgData name="Paul Aru" userId="555abeec-3ddc-466e-aa9a-e69a6aa72ae3" providerId="ADAL" clId="{2D5ABC74-97A1-CB4A-A7CF-377B59EDFE4B}" dt="2021-04-19T17:42:17.597" v="3302" actId="478"/>
          <ac:graphicFrameMkLst>
            <pc:docMk/>
            <pc:sldMk cId="1727336354" sldId="266"/>
            <ac:graphicFrameMk id="14" creationId="{29B65690-9388-FB4F-9325-7C6CA3A4D3CC}"/>
          </ac:graphicFrameMkLst>
        </pc:graphicFrameChg>
        <pc:graphicFrameChg chg="add mod">
          <ac:chgData name="Paul Aru" userId="555abeec-3ddc-466e-aa9a-e69a6aa72ae3" providerId="ADAL" clId="{2D5ABC74-97A1-CB4A-A7CF-377B59EDFE4B}" dt="2021-04-20T09:25:46.029" v="4072" actId="20577"/>
          <ac:graphicFrameMkLst>
            <pc:docMk/>
            <pc:sldMk cId="1727336354" sldId="266"/>
            <ac:graphicFrameMk id="15" creationId="{29B65690-9388-FB4F-9325-7C6CA3A4D3CC}"/>
          </ac:graphicFrameMkLst>
        </pc:graphicFrameChg>
        <pc:graphicFrameChg chg="add mod">
          <ac:chgData name="Paul Aru" userId="555abeec-3ddc-466e-aa9a-e69a6aa72ae3" providerId="ADAL" clId="{2D5ABC74-97A1-CB4A-A7CF-377B59EDFE4B}" dt="2021-04-20T09:00:49.153" v="3856" actId="692"/>
          <ac:graphicFrameMkLst>
            <pc:docMk/>
            <pc:sldMk cId="1727336354" sldId="266"/>
            <ac:graphicFrameMk id="16" creationId="{0B0D329D-FAFE-F141-9BE1-868D98F1FB90}"/>
          </ac:graphicFrameMkLst>
        </pc:graphicFrameChg>
        <pc:graphicFrameChg chg="add del mod">
          <ac:chgData name="Paul Aru" userId="555abeec-3ddc-466e-aa9a-e69a6aa72ae3" providerId="ADAL" clId="{2D5ABC74-97A1-CB4A-A7CF-377B59EDFE4B}" dt="2021-04-19T18:57:46.183" v="3337"/>
          <ac:graphicFrameMkLst>
            <pc:docMk/>
            <pc:sldMk cId="1727336354" sldId="266"/>
            <ac:graphicFrameMk id="17" creationId="{5855AE1D-16D3-A64A-9757-10F59EA2F60E}"/>
          </ac:graphicFrameMkLst>
        </pc:graphicFrameChg>
      </pc:sldChg>
      <pc:sldChg chg="addSp delSp modSp add mod ord modTransition modShow">
        <pc:chgData name="Paul Aru" userId="555abeec-3ddc-466e-aa9a-e69a6aa72ae3" providerId="ADAL" clId="{2D5ABC74-97A1-CB4A-A7CF-377B59EDFE4B}" dt="2021-04-22T23:01:51.194" v="9039"/>
        <pc:sldMkLst>
          <pc:docMk/>
          <pc:sldMk cId="842152640" sldId="267"/>
        </pc:sldMkLst>
        <pc:spChg chg="add del mod">
          <ac:chgData name="Paul Aru" userId="555abeec-3ddc-466e-aa9a-e69a6aa72ae3" providerId="ADAL" clId="{2D5ABC74-97A1-CB4A-A7CF-377B59EDFE4B}" dt="2021-04-20T09:08:08.896" v="3875" actId="21"/>
          <ac:spMkLst>
            <pc:docMk/>
            <pc:sldMk cId="842152640" sldId="267"/>
            <ac:spMk id="6" creationId="{6ECCE9DA-1031-A74A-869C-07FC11CB6DF3}"/>
          </ac:spMkLst>
        </pc:spChg>
        <pc:spChg chg="mod">
          <ac:chgData name="Paul Aru" userId="555abeec-3ddc-466e-aa9a-e69a6aa72ae3" providerId="ADAL" clId="{2D5ABC74-97A1-CB4A-A7CF-377B59EDFE4B}" dt="2021-04-20T09:04:43.070" v="3871" actId="20577"/>
          <ac:spMkLst>
            <pc:docMk/>
            <pc:sldMk cId="842152640" sldId="267"/>
            <ac:spMk id="8" creationId="{5BC9F1A9-9296-0749-9114-341AAF7F8F26}"/>
          </ac:spMkLst>
        </pc:spChg>
        <pc:graphicFrameChg chg="add del mod modGraphic">
          <ac:chgData name="Paul Aru" userId="555abeec-3ddc-466e-aa9a-e69a6aa72ae3" providerId="ADAL" clId="{2D5ABC74-97A1-CB4A-A7CF-377B59EDFE4B}" dt="2021-04-19T22:57:54.321" v="3616"/>
          <ac:graphicFrameMkLst>
            <pc:docMk/>
            <pc:sldMk cId="842152640" sldId="267"/>
            <ac:graphicFrameMk id="3" creationId="{50448DB2-C2DD-004E-A232-8F26D732DD85}"/>
          </ac:graphicFrameMkLst>
        </pc:graphicFrameChg>
        <pc:graphicFrameChg chg="add del mod">
          <ac:chgData name="Paul Aru" userId="555abeec-3ddc-466e-aa9a-e69a6aa72ae3" providerId="ADAL" clId="{2D5ABC74-97A1-CB4A-A7CF-377B59EDFE4B}" dt="2021-04-19T22:58:04.395" v="3618"/>
          <ac:graphicFrameMkLst>
            <pc:docMk/>
            <pc:sldMk cId="842152640" sldId="267"/>
            <ac:graphicFrameMk id="4" creationId="{81DBB1F6-6A0E-B64E-9057-BC6C9A7C3D68}"/>
          </ac:graphicFrameMkLst>
        </pc:graphicFrameChg>
        <pc:graphicFrameChg chg="add mod modGraphic">
          <ac:chgData name="Paul Aru" userId="555abeec-3ddc-466e-aa9a-e69a6aa72ae3" providerId="ADAL" clId="{2D5ABC74-97A1-CB4A-A7CF-377B59EDFE4B}" dt="2021-04-20T08:55:39.221" v="3791" actId="14734"/>
          <ac:graphicFrameMkLst>
            <pc:docMk/>
            <pc:sldMk cId="842152640" sldId="267"/>
            <ac:graphicFrameMk id="5" creationId="{706E6D6D-A92C-0249-8ACC-FD5F73B241B0}"/>
          </ac:graphicFrameMkLst>
        </pc:graphicFrameChg>
        <pc:graphicFrameChg chg="add mod">
          <ac:chgData name="Paul Aru" userId="555abeec-3ddc-466e-aa9a-e69a6aa72ae3" providerId="ADAL" clId="{2D5ABC74-97A1-CB4A-A7CF-377B59EDFE4B}" dt="2021-04-20T09:40:15.814" v="4091"/>
          <ac:graphicFrameMkLst>
            <pc:docMk/>
            <pc:sldMk cId="842152640" sldId="267"/>
            <ac:graphicFrameMk id="9" creationId="{317EF400-B4D4-7441-B963-B5F07E9B3634}"/>
          </ac:graphicFrameMkLst>
        </pc:graphicFrameChg>
        <pc:graphicFrameChg chg="add mod">
          <ac:chgData name="Paul Aru" userId="555abeec-3ddc-466e-aa9a-e69a6aa72ae3" providerId="ADAL" clId="{2D5ABC74-97A1-CB4A-A7CF-377B59EDFE4B}" dt="2021-04-19T22:59:52.300" v="3642" actId="255"/>
          <ac:graphicFrameMkLst>
            <pc:docMk/>
            <pc:sldMk cId="842152640" sldId="267"/>
            <ac:graphicFrameMk id="10" creationId="{C04255AC-CA36-C845-B51D-7B06BD4A96A2}"/>
          </ac:graphicFrameMkLst>
        </pc:graphicFrameChg>
        <pc:graphicFrameChg chg="del">
          <ac:chgData name="Paul Aru" userId="555abeec-3ddc-466e-aa9a-e69a6aa72ae3" providerId="ADAL" clId="{2D5ABC74-97A1-CB4A-A7CF-377B59EDFE4B}" dt="2021-04-19T21:53:47.091" v="3500" actId="478"/>
          <ac:graphicFrameMkLst>
            <pc:docMk/>
            <pc:sldMk cId="842152640" sldId="267"/>
            <ac:graphicFrameMk id="15" creationId="{29B65690-9388-FB4F-9325-7C6CA3A4D3CC}"/>
          </ac:graphicFrameMkLst>
        </pc:graphicFrameChg>
        <pc:graphicFrameChg chg="del">
          <ac:chgData name="Paul Aru" userId="555abeec-3ddc-466e-aa9a-e69a6aa72ae3" providerId="ADAL" clId="{2D5ABC74-97A1-CB4A-A7CF-377B59EDFE4B}" dt="2021-04-19T22:31:35.404" v="3581" actId="478"/>
          <ac:graphicFrameMkLst>
            <pc:docMk/>
            <pc:sldMk cId="842152640" sldId="267"/>
            <ac:graphicFrameMk id="16" creationId="{0B0D329D-FAFE-F141-9BE1-868D98F1FB90}"/>
          </ac:graphicFrameMkLst>
        </pc:graphicFrameChg>
      </pc:sldChg>
      <pc:sldChg chg="addSp delSp modSp add mod modTransition modShow">
        <pc:chgData name="Paul Aru" userId="555abeec-3ddc-466e-aa9a-e69a6aa72ae3" providerId="ADAL" clId="{2D5ABC74-97A1-CB4A-A7CF-377B59EDFE4B}" dt="2021-04-22T23:01:51.194" v="9039"/>
        <pc:sldMkLst>
          <pc:docMk/>
          <pc:sldMk cId="387528707" sldId="268"/>
        </pc:sldMkLst>
        <pc:spChg chg="mod">
          <ac:chgData name="Paul Aru" userId="555abeec-3ddc-466e-aa9a-e69a6aa72ae3" providerId="ADAL" clId="{2D5ABC74-97A1-CB4A-A7CF-377B59EDFE4B}" dt="2021-04-20T23:13:31.124" v="5062" actId="20577"/>
          <ac:spMkLst>
            <pc:docMk/>
            <pc:sldMk cId="387528707" sldId="268"/>
            <ac:spMk id="8" creationId="{5BC9F1A9-9296-0749-9114-341AAF7F8F26}"/>
          </ac:spMkLst>
        </pc:spChg>
        <pc:graphicFrameChg chg="del mod">
          <ac:chgData name="Paul Aru" userId="555abeec-3ddc-466e-aa9a-e69a6aa72ae3" providerId="ADAL" clId="{2D5ABC74-97A1-CB4A-A7CF-377B59EDFE4B}" dt="2021-04-20T09:17:12.707" v="3951" actId="478"/>
          <ac:graphicFrameMkLst>
            <pc:docMk/>
            <pc:sldMk cId="387528707" sldId="268"/>
            <ac:graphicFrameMk id="5" creationId="{706E6D6D-A92C-0249-8ACC-FD5F73B241B0}"/>
          </ac:graphicFrameMkLst>
        </pc:graphicFrameChg>
        <pc:graphicFrameChg chg="del">
          <ac:chgData name="Paul Aru" userId="555abeec-3ddc-466e-aa9a-e69a6aa72ae3" providerId="ADAL" clId="{2D5ABC74-97A1-CB4A-A7CF-377B59EDFE4B}" dt="2021-04-20T09:34:30.605" v="4074" actId="21"/>
          <ac:graphicFrameMkLst>
            <pc:docMk/>
            <pc:sldMk cId="387528707" sldId="268"/>
            <ac:graphicFrameMk id="9" creationId="{317EF400-B4D4-7441-B963-B5F07E9B3634}"/>
          </ac:graphicFrameMkLst>
        </pc:graphicFrameChg>
        <pc:graphicFrameChg chg="del">
          <ac:chgData name="Paul Aru" userId="555abeec-3ddc-466e-aa9a-e69a6aa72ae3" providerId="ADAL" clId="{2D5ABC74-97A1-CB4A-A7CF-377B59EDFE4B}" dt="2021-04-20T09:17:07.387" v="3949" actId="478"/>
          <ac:graphicFrameMkLst>
            <pc:docMk/>
            <pc:sldMk cId="387528707" sldId="268"/>
            <ac:graphicFrameMk id="10" creationId="{C04255AC-CA36-C845-B51D-7B06BD4A96A2}"/>
          </ac:graphicFrameMkLst>
        </pc:graphicFrameChg>
        <pc:graphicFrameChg chg="add mod">
          <ac:chgData name="Paul Aru" userId="555abeec-3ddc-466e-aa9a-e69a6aa72ae3" providerId="ADAL" clId="{2D5ABC74-97A1-CB4A-A7CF-377B59EDFE4B}" dt="2021-04-20T14:12:37.586" v="4122" actId="692"/>
          <ac:graphicFrameMkLst>
            <pc:docMk/>
            <pc:sldMk cId="387528707" sldId="268"/>
            <ac:graphicFrameMk id="11" creationId="{3DD0B816-9FC2-624D-950B-473E4D6A602D}"/>
          </ac:graphicFrameMkLst>
        </pc:graphicFrameChg>
        <pc:graphicFrameChg chg="add mod">
          <ac:chgData name="Paul Aru" userId="555abeec-3ddc-466e-aa9a-e69a6aa72ae3" providerId="ADAL" clId="{2D5ABC74-97A1-CB4A-A7CF-377B59EDFE4B}" dt="2021-04-20T15:07:38.004" v="4294" actId="692"/>
          <ac:graphicFrameMkLst>
            <pc:docMk/>
            <pc:sldMk cId="387528707" sldId="268"/>
            <ac:graphicFrameMk id="12" creationId="{F2A5952E-BD31-634D-9A24-1EC9B9395216}"/>
          </ac:graphicFrameMkLst>
        </pc:graphicFrameChg>
      </pc:sldChg>
      <pc:sldChg chg="addSp delSp modSp add mod modTransition modShow">
        <pc:chgData name="Paul Aru" userId="555abeec-3ddc-466e-aa9a-e69a6aa72ae3" providerId="ADAL" clId="{2D5ABC74-97A1-CB4A-A7CF-377B59EDFE4B}" dt="2021-04-22T23:01:51.194" v="9039"/>
        <pc:sldMkLst>
          <pc:docMk/>
          <pc:sldMk cId="236017254" sldId="269"/>
        </pc:sldMkLst>
        <pc:spChg chg="mod">
          <ac:chgData name="Paul Aru" userId="555abeec-3ddc-466e-aa9a-e69a6aa72ae3" providerId="ADAL" clId="{2D5ABC74-97A1-CB4A-A7CF-377B59EDFE4B}" dt="2021-04-20T23:13:38.571" v="5064" actId="20577"/>
          <ac:spMkLst>
            <pc:docMk/>
            <pc:sldMk cId="236017254" sldId="269"/>
            <ac:spMk id="8" creationId="{5BC9F1A9-9296-0749-9114-341AAF7F8F26}"/>
          </ac:spMkLst>
        </pc:spChg>
        <pc:graphicFrameChg chg="add mod">
          <ac:chgData name="Paul Aru" userId="555abeec-3ddc-466e-aa9a-e69a6aa72ae3" providerId="ADAL" clId="{2D5ABC74-97A1-CB4A-A7CF-377B59EDFE4B}" dt="2021-04-20T15:01:14.696" v="4283" actId="113"/>
          <ac:graphicFrameMkLst>
            <pc:docMk/>
            <pc:sldMk cId="236017254" sldId="269"/>
            <ac:graphicFrameMk id="9" creationId="{DF7AF02B-B718-B941-9DD5-212D4002BF7B}"/>
          </ac:graphicFrameMkLst>
        </pc:graphicFrameChg>
        <pc:graphicFrameChg chg="add del mod">
          <ac:chgData name="Paul Aru" userId="555abeec-3ddc-466e-aa9a-e69a6aa72ae3" providerId="ADAL" clId="{2D5ABC74-97A1-CB4A-A7CF-377B59EDFE4B}" dt="2021-04-20T15:39:38.934" v="4465" actId="478"/>
          <ac:graphicFrameMkLst>
            <pc:docMk/>
            <pc:sldMk cId="236017254" sldId="269"/>
            <ac:graphicFrameMk id="10" creationId="{0874C200-27D4-134C-A6F5-2021702F2811}"/>
          </ac:graphicFrameMkLst>
        </pc:graphicFrameChg>
        <pc:graphicFrameChg chg="del">
          <ac:chgData name="Paul Aru" userId="555abeec-3ddc-466e-aa9a-e69a6aa72ae3" providerId="ADAL" clId="{2D5ABC74-97A1-CB4A-A7CF-377B59EDFE4B}" dt="2021-04-20T14:20:14.239" v="4185" actId="478"/>
          <ac:graphicFrameMkLst>
            <pc:docMk/>
            <pc:sldMk cId="236017254" sldId="269"/>
            <ac:graphicFrameMk id="11" creationId="{3DD0B816-9FC2-624D-950B-473E4D6A602D}"/>
          </ac:graphicFrameMkLst>
        </pc:graphicFrameChg>
        <pc:graphicFrameChg chg="del">
          <ac:chgData name="Paul Aru" userId="555abeec-3ddc-466e-aa9a-e69a6aa72ae3" providerId="ADAL" clId="{2D5ABC74-97A1-CB4A-A7CF-377B59EDFE4B}" dt="2021-04-20T15:02:34.463" v="4284" actId="478"/>
          <ac:graphicFrameMkLst>
            <pc:docMk/>
            <pc:sldMk cId="236017254" sldId="269"/>
            <ac:graphicFrameMk id="12" creationId="{F2A5952E-BD31-634D-9A24-1EC9B9395216}"/>
          </ac:graphicFrameMkLst>
        </pc:graphicFrameChg>
        <pc:graphicFrameChg chg="add mod">
          <ac:chgData name="Paul Aru" userId="555abeec-3ddc-466e-aa9a-e69a6aa72ae3" providerId="ADAL" clId="{2D5ABC74-97A1-CB4A-A7CF-377B59EDFE4B}" dt="2021-04-20T15:42:47.048" v="4525"/>
          <ac:graphicFrameMkLst>
            <pc:docMk/>
            <pc:sldMk cId="236017254" sldId="269"/>
            <ac:graphicFrameMk id="13" creationId="{0874C200-27D4-134C-A6F5-2021702F2811}"/>
          </ac:graphicFrameMkLst>
        </pc:graphicFrameChg>
      </pc:sldChg>
      <pc:sldChg chg="addSp delSp modSp add mod ord modTransition modShow">
        <pc:chgData name="Paul Aru" userId="555abeec-3ddc-466e-aa9a-e69a6aa72ae3" providerId="ADAL" clId="{2D5ABC74-97A1-CB4A-A7CF-377B59EDFE4B}" dt="2021-04-22T23:01:51.194" v="9039"/>
        <pc:sldMkLst>
          <pc:docMk/>
          <pc:sldMk cId="530894694" sldId="270"/>
        </pc:sldMkLst>
        <pc:spChg chg="mod">
          <ac:chgData name="Paul Aru" userId="555abeec-3ddc-466e-aa9a-e69a6aa72ae3" providerId="ADAL" clId="{2D5ABC74-97A1-CB4A-A7CF-377B59EDFE4B}" dt="2021-04-20T15:50:49.214" v="4667" actId="20577"/>
          <ac:spMkLst>
            <pc:docMk/>
            <pc:sldMk cId="530894694" sldId="270"/>
            <ac:spMk id="8" creationId="{5BC9F1A9-9296-0749-9114-341AAF7F8F26}"/>
          </ac:spMkLst>
        </pc:spChg>
        <pc:graphicFrameChg chg="del">
          <ac:chgData name="Paul Aru" userId="555abeec-3ddc-466e-aa9a-e69a6aa72ae3" providerId="ADAL" clId="{2D5ABC74-97A1-CB4A-A7CF-377B59EDFE4B}" dt="2021-04-20T15:16:35.487" v="4343" actId="478"/>
          <ac:graphicFrameMkLst>
            <pc:docMk/>
            <pc:sldMk cId="530894694" sldId="270"/>
            <ac:graphicFrameMk id="9" creationId="{DF7AF02B-B718-B941-9DD5-212D4002BF7B}"/>
          </ac:graphicFrameMkLst>
        </pc:graphicFrameChg>
        <pc:graphicFrameChg chg="del">
          <ac:chgData name="Paul Aru" userId="555abeec-3ddc-466e-aa9a-e69a6aa72ae3" providerId="ADAL" clId="{2D5ABC74-97A1-CB4A-A7CF-377B59EDFE4B}" dt="2021-04-20T15:34:26.716" v="4452" actId="478"/>
          <ac:graphicFrameMkLst>
            <pc:docMk/>
            <pc:sldMk cId="530894694" sldId="270"/>
            <ac:graphicFrameMk id="10" creationId="{0874C200-27D4-134C-A6F5-2021702F2811}"/>
          </ac:graphicFrameMkLst>
        </pc:graphicFrameChg>
        <pc:graphicFrameChg chg="add del mod">
          <ac:chgData name="Paul Aru" userId="555abeec-3ddc-466e-aa9a-e69a6aa72ae3" providerId="ADAL" clId="{2D5ABC74-97A1-CB4A-A7CF-377B59EDFE4B}" dt="2021-04-20T15:37:12.162" v="4463" actId="21"/>
          <ac:graphicFrameMkLst>
            <pc:docMk/>
            <pc:sldMk cId="530894694" sldId="270"/>
            <ac:graphicFrameMk id="11" creationId="{8EBC2926-809A-374F-8001-C79CEBA68A64}"/>
          </ac:graphicFrameMkLst>
        </pc:graphicFrameChg>
        <pc:graphicFrameChg chg="add mod">
          <ac:chgData name="Paul Aru" userId="555abeec-3ddc-466e-aa9a-e69a6aa72ae3" providerId="ADAL" clId="{2D5ABC74-97A1-CB4A-A7CF-377B59EDFE4B}" dt="2021-04-20T15:47:02.586" v="4530"/>
          <ac:graphicFrameMkLst>
            <pc:docMk/>
            <pc:sldMk cId="530894694" sldId="270"/>
            <ac:graphicFrameMk id="12" creationId="{8EBC2926-809A-374F-8001-C79CEBA68A64}"/>
          </ac:graphicFrameMkLst>
        </pc:graphicFrameChg>
        <pc:graphicFrameChg chg="add mod">
          <ac:chgData name="Paul Aru" userId="555abeec-3ddc-466e-aa9a-e69a6aa72ae3" providerId="ADAL" clId="{2D5ABC74-97A1-CB4A-A7CF-377B59EDFE4B}" dt="2021-04-20T22:12:46.335" v="4869" actId="255"/>
          <ac:graphicFrameMkLst>
            <pc:docMk/>
            <pc:sldMk cId="530894694" sldId="270"/>
            <ac:graphicFrameMk id="13" creationId="{2ABF0AF6-7B14-2B49-BD17-A49EA35A20BF}"/>
          </ac:graphicFrameMkLst>
        </pc:graphicFrameChg>
      </pc:sldChg>
      <pc:sldChg chg="addSp delSp modSp add mod ord modTransition modShow">
        <pc:chgData name="Paul Aru" userId="555abeec-3ddc-466e-aa9a-e69a6aa72ae3" providerId="ADAL" clId="{2D5ABC74-97A1-CB4A-A7CF-377B59EDFE4B}" dt="2021-04-22T23:01:51.194" v="9039"/>
        <pc:sldMkLst>
          <pc:docMk/>
          <pc:sldMk cId="1504647594" sldId="271"/>
        </pc:sldMkLst>
        <pc:spChg chg="mod">
          <ac:chgData name="Paul Aru" userId="555abeec-3ddc-466e-aa9a-e69a6aa72ae3" providerId="ADAL" clId="{2D5ABC74-97A1-CB4A-A7CF-377B59EDFE4B}" dt="2021-04-20T22:43:23.244" v="5033" actId="20577"/>
          <ac:spMkLst>
            <pc:docMk/>
            <pc:sldMk cId="1504647594" sldId="271"/>
            <ac:spMk id="8" creationId="{5BC9F1A9-9296-0749-9114-341AAF7F8F26}"/>
          </ac:spMkLst>
        </pc:spChg>
        <pc:graphicFrameChg chg="add mod">
          <ac:chgData name="Paul Aru" userId="555abeec-3ddc-466e-aa9a-e69a6aa72ae3" providerId="ADAL" clId="{2D5ABC74-97A1-CB4A-A7CF-377B59EDFE4B}" dt="2021-04-20T22:12:34.758" v="4868" actId="255"/>
          <ac:graphicFrameMkLst>
            <pc:docMk/>
            <pc:sldMk cId="1504647594" sldId="271"/>
            <ac:graphicFrameMk id="9" creationId="{E05466EF-6DC5-0642-A32D-934631F89EC5}"/>
          </ac:graphicFrameMkLst>
        </pc:graphicFrameChg>
        <pc:graphicFrameChg chg="add mod">
          <ac:chgData name="Paul Aru" userId="555abeec-3ddc-466e-aa9a-e69a6aa72ae3" providerId="ADAL" clId="{2D5ABC74-97A1-CB4A-A7CF-377B59EDFE4B}" dt="2021-04-20T22:19:56.941" v="4879"/>
          <ac:graphicFrameMkLst>
            <pc:docMk/>
            <pc:sldMk cId="1504647594" sldId="271"/>
            <ac:graphicFrameMk id="10" creationId="{293ADF0F-9091-114C-A4D9-68979FB34C91}"/>
          </ac:graphicFrameMkLst>
        </pc:graphicFrameChg>
        <pc:graphicFrameChg chg="del">
          <ac:chgData name="Paul Aru" userId="555abeec-3ddc-466e-aa9a-e69a6aa72ae3" providerId="ADAL" clId="{2D5ABC74-97A1-CB4A-A7CF-377B59EDFE4B}" dt="2021-04-20T21:45:16.408" v="4748" actId="478"/>
          <ac:graphicFrameMkLst>
            <pc:docMk/>
            <pc:sldMk cId="1504647594" sldId="271"/>
            <ac:graphicFrameMk id="12" creationId="{8EBC2926-809A-374F-8001-C79CEBA68A64}"/>
          </ac:graphicFrameMkLst>
        </pc:graphicFrameChg>
        <pc:graphicFrameChg chg="del">
          <ac:chgData name="Paul Aru" userId="555abeec-3ddc-466e-aa9a-e69a6aa72ae3" providerId="ADAL" clId="{2D5ABC74-97A1-CB4A-A7CF-377B59EDFE4B}" dt="2021-04-20T16:11:44.811" v="4703" actId="478"/>
          <ac:graphicFrameMkLst>
            <pc:docMk/>
            <pc:sldMk cId="1504647594" sldId="271"/>
            <ac:graphicFrameMk id="13" creationId="{2ABF0AF6-7B14-2B49-BD17-A49EA35A20BF}"/>
          </ac:graphicFrameMkLst>
        </pc:graphicFrameChg>
      </pc:sldChg>
      <pc:sldChg chg="addSp delSp modSp add mod modTransition modAnim modNotesTx">
        <pc:chgData name="Paul Aru" userId="555abeec-3ddc-466e-aa9a-e69a6aa72ae3" providerId="ADAL" clId="{2D5ABC74-97A1-CB4A-A7CF-377B59EDFE4B}" dt="2021-04-23T09:40:11.640" v="9177" actId="20577"/>
        <pc:sldMkLst>
          <pc:docMk/>
          <pc:sldMk cId="1420899646" sldId="272"/>
        </pc:sldMkLst>
        <pc:spChg chg="mod">
          <ac:chgData name="Paul Aru" userId="555abeec-3ddc-466e-aa9a-e69a6aa72ae3" providerId="ADAL" clId="{2D5ABC74-97A1-CB4A-A7CF-377B59EDFE4B}" dt="2021-04-20T22:38:06.508" v="5004" actId="20577"/>
          <ac:spMkLst>
            <pc:docMk/>
            <pc:sldMk cId="1420899646" sldId="272"/>
            <ac:spMk id="2" creationId="{8EB78894-19E5-4916-B37E-B4A80B9B8D52}"/>
          </ac:spMkLst>
        </pc:spChg>
        <pc:spChg chg="mod">
          <ac:chgData name="Paul Aru" userId="555abeec-3ddc-466e-aa9a-e69a6aa72ae3" providerId="ADAL" clId="{2D5ABC74-97A1-CB4A-A7CF-377B59EDFE4B}" dt="2021-04-22T13:52:47.804" v="6815" actId="113"/>
          <ac:spMkLst>
            <pc:docMk/>
            <pc:sldMk cId="1420899646" sldId="272"/>
            <ac:spMk id="8" creationId="{5BC9F1A9-9296-0749-9114-341AAF7F8F26}"/>
          </ac:spMkLst>
        </pc:spChg>
        <pc:graphicFrameChg chg="del">
          <ac:chgData name="Paul Aru" userId="555abeec-3ddc-466e-aa9a-e69a6aa72ae3" providerId="ADAL" clId="{2D5ABC74-97A1-CB4A-A7CF-377B59EDFE4B}" dt="2021-04-20T22:38:08.393" v="5005" actId="478"/>
          <ac:graphicFrameMkLst>
            <pc:docMk/>
            <pc:sldMk cId="1420899646" sldId="272"/>
            <ac:graphicFrameMk id="9" creationId="{E05466EF-6DC5-0642-A32D-934631F89EC5}"/>
          </ac:graphicFrameMkLst>
        </pc:graphicFrameChg>
        <pc:graphicFrameChg chg="del">
          <ac:chgData name="Paul Aru" userId="555abeec-3ddc-466e-aa9a-e69a6aa72ae3" providerId="ADAL" clId="{2D5ABC74-97A1-CB4A-A7CF-377B59EDFE4B}" dt="2021-04-20T22:38:10.314" v="5006" actId="478"/>
          <ac:graphicFrameMkLst>
            <pc:docMk/>
            <pc:sldMk cId="1420899646" sldId="272"/>
            <ac:graphicFrameMk id="10" creationId="{293ADF0F-9091-114C-A4D9-68979FB34C91}"/>
          </ac:graphicFrameMkLst>
        </pc:graphicFrameChg>
        <pc:picChg chg="add del mod">
          <ac:chgData name="Paul Aru" userId="555abeec-3ddc-466e-aa9a-e69a6aa72ae3" providerId="ADAL" clId="{2D5ABC74-97A1-CB4A-A7CF-377B59EDFE4B}" dt="2021-04-20T23:39:36.456" v="5648" actId="478"/>
          <ac:picMkLst>
            <pc:docMk/>
            <pc:sldMk cId="1420899646" sldId="272"/>
            <ac:picMk id="11" creationId="{CD7335B0-49DB-2F4B-A99C-435CF205C4EE}"/>
          </ac:picMkLst>
        </pc:picChg>
        <pc:picChg chg="add mod">
          <ac:chgData name="Paul Aru" userId="555abeec-3ddc-466e-aa9a-e69a6aa72ae3" providerId="ADAL" clId="{2D5ABC74-97A1-CB4A-A7CF-377B59EDFE4B}" dt="2021-04-20T23:43:43.978" v="5664" actId="171"/>
          <ac:picMkLst>
            <pc:docMk/>
            <pc:sldMk cId="1420899646" sldId="272"/>
            <ac:picMk id="12" creationId="{1BA74546-706A-1F45-B3EE-2A988B3AA4DC}"/>
          </ac:picMkLst>
        </pc:picChg>
        <pc:picChg chg="add mod">
          <ac:chgData name="Paul Aru" userId="555abeec-3ddc-466e-aa9a-e69a6aa72ae3" providerId="ADAL" clId="{2D5ABC74-97A1-CB4A-A7CF-377B59EDFE4B}" dt="2021-04-20T23:42:30.214" v="5659"/>
          <ac:picMkLst>
            <pc:docMk/>
            <pc:sldMk cId="1420899646" sldId="272"/>
            <ac:picMk id="13" creationId="{CD7335B0-49DB-2F4B-A99C-435CF205C4EE}"/>
          </ac:picMkLst>
        </pc:picChg>
      </pc:sldChg>
      <pc:sldChg chg="addSp delSp modSp add mod modTransition delAnim modNotesTx">
        <pc:chgData name="Paul Aru" userId="555abeec-3ddc-466e-aa9a-e69a6aa72ae3" providerId="ADAL" clId="{2D5ABC74-97A1-CB4A-A7CF-377B59EDFE4B}" dt="2021-04-22T23:04:21.578" v="9097" actId="20577"/>
        <pc:sldMkLst>
          <pc:docMk/>
          <pc:sldMk cId="985537928" sldId="273"/>
        </pc:sldMkLst>
        <pc:spChg chg="mod">
          <ac:chgData name="Paul Aru" userId="555abeec-3ddc-466e-aa9a-e69a6aa72ae3" providerId="ADAL" clId="{2D5ABC74-97A1-CB4A-A7CF-377B59EDFE4B}" dt="2021-04-22T13:52:43.579" v="6814" actId="113"/>
          <ac:spMkLst>
            <pc:docMk/>
            <pc:sldMk cId="985537928" sldId="273"/>
            <ac:spMk id="8" creationId="{5BC9F1A9-9296-0749-9114-341AAF7F8F26}"/>
          </ac:spMkLst>
        </pc:spChg>
        <pc:graphicFrameChg chg="add del mod">
          <ac:chgData name="Paul Aru" userId="555abeec-3ddc-466e-aa9a-e69a6aa72ae3" providerId="ADAL" clId="{2D5ABC74-97A1-CB4A-A7CF-377B59EDFE4B}" dt="2021-04-21T00:28:26.908" v="5997"/>
          <ac:graphicFrameMkLst>
            <pc:docMk/>
            <pc:sldMk cId="985537928" sldId="273"/>
            <ac:graphicFrameMk id="3" creationId="{0B819B14-2617-EC49-B5CA-7CE7B6DE9F81}"/>
          </ac:graphicFrameMkLst>
        </pc:graphicFrameChg>
        <pc:graphicFrameChg chg="add mod modGraphic">
          <ac:chgData name="Paul Aru" userId="555abeec-3ddc-466e-aa9a-e69a6aa72ae3" providerId="ADAL" clId="{2D5ABC74-97A1-CB4A-A7CF-377B59EDFE4B}" dt="2021-04-21T00:30:53.050" v="6010" actId="122"/>
          <ac:graphicFrameMkLst>
            <pc:docMk/>
            <pc:sldMk cId="985537928" sldId="273"/>
            <ac:graphicFrameMk id="4" creationId="{74AFC276-84B1-514E-ADAA-14C0173EE4D9}"/>
          </ac:graphicFrameMkLst>
        </pc:graphicFrameChg>
        <pc:picChg chg="del">
          <ac:chgData name="Paul Aru" userId="555abeec-3ddc-466e-aa9a-e69a6aa72ae3" providerId="ADAL" clId="{2D5ABC74-97A1-CB4A-A7CF-377B59EDFE4B}" dt="2021-04-20T23:45:37.809" v="5669" actId="478"/>
          <ac:picMkLst>
            <pc:docMk/>
            <pc:sldMk cId="985537928" sldId="273"/>
            <ac:picMk id="12" creationId="{1BA74546-706A-1F45-B3EE-2A988B3AA4DC}"/>
          </ac:picMkLst>
        </pc:picChg>
        <pc:picChg chg="del">
          <ac:chgData name="Paul Aru" userId="555abeec-3ddc-466e-aa9a-e69a6aa72ae3" providerId="ADAL" clId="{2D5ABC74-97A1-CB4A-A7CF-377B59EDFE4B}" dt="2021-04-20T23:45:36.667" v="5668" actId="478"/>
          <ac:picMkLst>
            <pc:docMk/>
            <pc:sldMk cId="985537928" sldId="273"/>
            <ac:picMk id="13" creationId="{CD7335B0-49DB-2F4B-A99C-435CF205C4EE}"/>
          </ac:picMkLst>
        </pc:picChg>
      </pc:sldChg>
      <pc:sldChg chg="addSp delSp modSp add mod ord modTransition modShow">
        <pc:chgData name="Paul Aru" userId="555abeec-3ddc-466e-aa9a-e69a6aa72ae3" providerId="ADAL" clId="{2D5ABC74-97A1-CB4A-A7CF-377B59EDFE4B}" dt="2021-04-22T23:01:51.194" v="9039"/>
        <pc:sldMkLst>
          <pc:docMk/>
          <pc:sldMk cId="4256766250" sldId="274"/>
        </pc:sldMkLst>
        <pc:spChg chg="add del mod">
          <ac:chgData name="Paul Aru" userId="555abeec-3ddc-466e-aa9a-e69a6aa72ae3" providerId="ADAL" clId="{2D5ABC74-97A1-CB4A-A7CF-377B59EDFE4B}" dt="2021-04-22T12:58:11.375" v="6154" actId="478"/>
          <ac:spMkLst>
            <pc:docMk/>
            <pc:sldMk cId="4256766250" sldId="274"/>
            <ac:spMk id="4" creationId="{58522193-C395-FB4D-83E4-D4810CFFC4DF}"/>
          </ac:spMkLst>
        </pc:spChg>
        <pc:spChg chg="mod">
          <ac:chgData name="Paul Aru" userId="555abeec-3ddc-466e-aa9a-e69a6aa72ae3" providerId="ADAL" clId="{2D5ABC74-97A1-CB4A-A7CF-377B59EDFE4B}" dt="2021-04-22T13:52:58.459" v="6817" actId="113"/>
          <ac:spMkLst>
            <pc:docMk/>
            <pc:sldMk cId="4256766250" sldId="274"/>
            <ac:spMk id="8" creationId="{5BC9F1A9-9296-0749-9114-341AAF7F8F26}"/>
          </ac:spMkLst>
        </pc:spChg>
        <pc:graphicFrameChg chg="del">
          <ac:chgData name="Paul Aru" userId="555abeec-3ddc-466e-aa9a-e69a6aa72ae3" providerId="ADAL" clId="{2D5ABC74-97A1-CB4A-A7CF-377B59EDFE4B}" dt="2021-04-22T12:57:34.335" v="6152" actId="478"/>
          <ac:graphicFrameMkLst>
            <pc:docMk/>
            <pc:sldMk cId="4256766250" sldId="274"/>
            <ac:graphicFrameMk id="7" creationId="{BDD15805-BDE4-C44E-BDC1-62A8088BC7A5}"/>
          </ac:graphicFrameMkLst>
        </pc:graphicFrameChg>
        <pc:graphicFrameChg chg="del">
          <ac:chgData name="Paul Aru" userId="555abeec-3ddc-466e-aa9a-e69a6aa72ae3" providerId="ADAL" clId="{2D5ABC74-97A1-CB4A-A7CF-377B59EDFE4B}" dt="2021-04-22T12:57:30.280" v="6150" actId="478"/>
          <ac:graphicFrameMkLst>
            <pc:docMk/>
            <pc:sldMk cId="4256766250" sldId="274"/>
            <ac:graphicFrameMk id="9" creationId="{8F1E5014-6995-564E-A625-B7751CA0CE27}"/>
          </ac:graphicFrameMkLst>
        </pc:graphicFrameChg>
        <pc:graphicFrameChg chg="del">
          <ac:chgData name="Paul Aru" userId="555abeec-3ddc-466e-aa9a-e69a6aa72ae3" providerId="ADAL" clId="{2D5ABC74-97A1-CB4A-A7CF-377B59EDFE4B}" dt="2021-04-22T12:57:32.377" v="6151" actId="478"/>
          <ac:graphicFrameMkLst>
            <pc:docMk/>
            <pc:sldMk cId="4256766250" sldId="274"/>
            <ac:graphicFrameMk id="11" creationId="{B38E19DA-A56C-1442-BB0F-E9A705C973AD}"/>
          </ac:graphicFrameMkLst>
        </pc:graphicFrameChg>
        <pc:graphicFrameChg chg="add mod">
          <ac:chgData name="Paul Aru" userId="555abeec-3ddc-466e-aa9a-e69a6aa72ae3" providerId="ADAL" clId="{2D5ABC74-97A1-CB4A-A7CF-377B59EDFE4B}" dt="2021-04-22T13:14:56.048" v="6409"/>
          <ac:graphicFrameMkLst>
            <pc:docMk/>
            <pc:sldMk cId="4256766250" sldId="274"/>
            <ac:graphicFrameMk id="12" creationId="{AC4FECAC-3D85-5043-847D-CE39254209AD}"/>
          </ac:graphicFrameMkLst>
        </pc:graphicFrameChg>
        <pc:graphicFrameChg chg="add mod">
          <ac:chgData name="Paul Aru" userId="555abeec-3ddc-466e-aa9a-e69a6aa72ae3" providerId="ADAL" clId="{2D5ABC74-97A1-CB4A-A7CF-377B59EDFE4B}" dt="2021-04-22T13:13:47.982" v="6361" actId="20577"/>
          <ac:graphicFrameMkLst>
            <pc:docMk/>
            <pc:sldMk cId="4256766250" sldId="274"/>
            <ac:graphicFrameMk id="13" creationId="{E8D1A9B2-A5E4-E046-81F1-40FEDAF415F3}"/>
          </ac:graphicFrameMkLst>
        </pc:graphicFrameChg>
        <pc:graphicFrameChg chg="add del mod">
          <ac:chgData name="Paul Aru" userId="555abeec-3ddc-466e-aa9a-e69a6aa72ae3" providerId="ADAL" clId="{2D5ABC74-97A1-CB4A-A7CF-377B59EDFE4B}" dt="2021-04-22T13:12:45.600" v="6346"/>
          <ac:graphicFrameMkLst>
            <pc:docMk/>
            <pc:sldMk cId="4256766250" sldId="274"/>
            <ac:graphicFrameMk id="14" creationId="{5DD3B9BF-6764-C94A-9447-8475FA73C477}"/>
          </ac:graphicFrameMkLst>
        </pc:graphicFrameChg>
      </pc:sldChg>
      <pc:sldChg chg="addSp delSp modSp add mod ord modTransition">
        <pc:chgData name="Paul Aru" userId="555abeec-3ddc-466e-aa9a-e69a6aa72ae3" providerId="ADAL" clId="{2D5ABC74-97A1-CB4A-A7CF-377B59EDFE4B}" dt="2021-04-22T23:01:51.194" v="9039"/>
        <pc:sldMkLst>
          <pc:docMk/>
          <pc:sldMk cId="509772757" sldId="275"/>
        </pc:sldMkLst>
        <pc:spChg chg="add del mod">
          <ac:chgData name="Paul Aru" userId="555abeec-3ddc-466e-aa9a-e69a6aa72ae3" providerId="ADAL" clId="{2D5ABC74-97A1-CB4A-A7CF-377B59EDFE4B}" dt="2021-04-22T13:18:06.485" v="6423" actId="478"/>
          <ac:spMkLst>
            <pc:docMk/>
            <pc:sldMk cId="509772757" sldId="275"/>
            <ac:spMk id="4" creationId="{A8831F6B-DEF3-7C41-995A-30B2C6CF5D62}"/>
          </ac:spMkLst>
        </pc:spChg>
        <pc:spChg chg="mod">
          <ac:chgData name="Paul Aru" userId="555abeec-3ddc-466e-aa9a-e69a6aa72ae3" providerId="ADAL" clId="{2D5ABC74-97A1-CB4A-A7CF-377B59EDFE4B}" dt="2021-04-22T13:52:52.913" v="6816" actId="113"/>
          <ac:spMkLst>
            <pc:docMk/>
            <pc:sldMk cId="509772757" sldId="275"/>
            <ac:spMk id="8" creationId="{5BC9F1A9-9296-0749-9114-341AAF7F8F26}"/>
          </ac:spMkLst>
        </pc:spChg>
        <pc:graphicFrameChg chg="add mod">
          <ac:chgData name="Paul Aru" userId="555abeec-3ddc-466e-aa9a-e69a6aa72ae3" providerId="ADAL" clId="{2D5ABC74-97A1-CB4A-A7CF-377B59EDFE4B}" dt="2021-04-22T13:39:44.824" v="6591" actId="20577"/>
          <ac:graphicFrameMkLst>
            <pc:docMk/>
            <pc:sldMk cId="509772757" sldId="275"/>
            <ac:graphicFrameMk id="10" creationId="{3ABF3EEF-28F8-6745-836E-B971311BC940}"/>
          </ac:graphicFrameMkLst>
        </pc:graphicFrameChg>
        <pc:graphicFrameChg chg="add mod">
          <ac:chgData name="Paul Aru" userId="555abeec-3ddc-466e-aa9a-e69a6aa72ae3" providerId="ADAL" clId="{2D5ABC74-97A1-CB4A-A7CF-377B59EDFE4B}" dt="2021-04-22T13:36:39.650" v="6566"/>
          <ac:graphicFrameMkLst>
            <pc:docMk/>
            <pc:sldMk cId="509772757" sldId="275"/>
            <ac:graphicFrameMk id="11" creationId="{E246FD70-1A58-3540-A5E0-3F6807FB1323}"/>
          </ac:graphicFrameMkLst>
        </pc:graphicFrameChg>
        <pc:graphicFrameChg chg="del">
          <ac:chgData name="Paul Aru" userId="555abeec-3ddc-466e-aa9a-e69a6aa72ae3" providerId="ADAL" clId="{2D5ABC74-97A1-CB4A-A7CF-377B59EDFE4B}" dt="2021-04-22T13:17:59.192" v="6422" actId="478"/>
          <ac:graphicFrameMkLst>
            <pc:docMk/>
            <pc:sldMk cId="509772757" sldId="275"/>
            <ac:graphicFrameMk id="12" creationId="{AC4FECAC-3D85-5043-847D-CE39254209AD}"/>
          </ac:graphicFrameMkLst>
        </pc:graphicFrameChg>
        <pc:graphicFrameChg chg="del">
          <ac:chgData name="Paul Aru" userId="555abeec-3ddc-466e-aa9a-e69a6aa72ae3" providerId="ADAL" clId="{2D5ABC74-97A1-CB4A-A7CF-377B59EDFE4B}" dt="2021-04-22T13:37:58.012" v="6578" actId="478"/>
          <ac:graphicFrameMkLst>
            <pc:docMk/>
            <pc:sldMk cId="509772757" sldId="275"/>
            <ac:graphicFrameMk id="13" creationId="{E8D1A9B2-A5E4-E046-81F1-40FEDAF415F3}"/>
          </ac:graphicFrameMkLst>
        </pc:graphicFrameChg>
        <pc:graphicFrameChg chg="add mod">
          <ac:chgData name="Paul Aru" userId="555abeec-3ddc-466e-aa9a-e69a6aa72ae3" providerId="ADAL" clId="{2D5ABC74-97A1-CB4A-A7CF-377B59EDFE4B}" dt="2021-04-22T13:38:23.362" v="6581" actId="14100"/>
          <ac:graphicFrameMkLst>
            <pc:docMk/>
            <pc:sldMk cId="509772757" sldId="275"/>
            <ac:graphicFrameMk id="14" creationId="{7499E5BC-D3E1-0E41-8636-59E48F3ECBF5}"/>
          </ac:graphicFrameMkLst>
        </pc:graphicFrameChg>
        <pc:graphicFrameChg chg="add mod">
          <ac:chgData name="Paul Aru" userId="555abeec-3ddc-466e-aa9a-e69a6aa72ae3" providerId="ADAL" clId="{2D5ABC74-97A1-CB4A-A7CF-377B59EDFE4B}" dt="2021-04-22T13:46:17.492" v="6687"/>
          <ac:graphicFrameMkLst>
            <pc:docMk/>
            <pc:sldMk cId="509772757" sldId="275"/>
            <ac:graphicFrameMk id="15" creationId="{FC6D164C-6650-0B47-8D94-42A01469553F}"/>
          </ac:graphicFrameMkLst>
        </pc:graphicFrameChg>
      </pc:sldChg>
      <pc:sldChg chg="addSp delSp modSp add mod ord modTransition">
        <pc:chgData name="Paul Aru" userId="555abeec-3ddc-466e-aa9a-e69a6aa72ae3" providerId="ADAL" clId="{2D5ABC74-97A1-CB4A-A7CF-377B59EDFE4B}" dt="2021-04-22T23:01:51.194" v="9039"/>
        <pc:sldMkLst>
          <pc:docMk/>
          <pc:sldMk cId="1874554250" sldId="276"/>
        </pc:sldMkLst>
        <pc:spChg chg="mod">
          <ac:chgData name="Paul Aru" userId="555abeec-3ddc-466e-aa9a-e69a6aa72ae3" providerId="ADAL" clId="{2D5ABC74-97A1-CB4A-A7CF-377B59EDFE4B}" dt="2021-04-22T14:59:14.482" v="7354" actId="113"/>
          <ac:spMkLst>
            <pc:docMk/>
            <pc:sldMk cId="1874554250" sldId="276"/>
            <ac:spMk id="8" creationId="{5BC9F1A9-9296-0749-9114-341AAF7F8F26}"/>
          </ac:spMkLst>
        </pc:spChg>
        <pc:graphicFrameChg chg="del">
          <ac:chgData name="Paul Aru" userId="555abeec-3ddc-466e-aa9a-e69a6aa72ae3" providerId="ADAL" clId="{2D5ABC74-97A1-CB4A-A7CF-377B59EDFE4B}" dt="2021-04-22T13:54:17.334" v="6837" actId="478"/>
          <ac:graphicFrameMkLst>
            <pc:docMk/>
            <pc:sldMk cId="1874554250" sldId="276"/>
            <ac:graphicFrameMk id="10" creationId="{3ABF3EEF-28F8-6745-836E-B971311BC940}"/>
          </ac:graphicFrameMkLst>
        </pc:graphicFrameChg>
        <pc:graphicFrameChg chg="del">
          <ac:chgData name="Paul Aru" userId="555abeec-3ddc-466e-aa9a-e69a6aa72ae3" providerId="ADAL" clId="{2D5ABC74-97A1-CB4A-A7CF-377B59EDFE4B}" dt="2021-04-22T13:54:18.109" v="6838" actId="478"/>
          <ac:graphicFrameMkLst>
            <pc:docMk/>
            <pc:sldMk cId="1874554250" sldId="276"/>
            <ac:graphicFrameMk id="11" creationId="{E246FD70-1A58-3540-A5E0-3F6807FB1323}"/>
          </ac:graphicFrameMkLst>
        </pc:graphicFrameChg>
        <pc:graphicFrameChg chg="add mod">
          <ac:chgData name="Paul Aru" userId="555abeec-3ddc-466e-aa9a-e69a6aa72ae3" providerId="ADAL" clId="{2D5ABC74-97A1-CB4A-A7CF-377B59EDFE4B}" dt="2021-04-22T13:56:53.308" v="6841" actId="14100"/>
          <ac:graphicFrameMkLst>
            <pc:docMk/>
            <pc:sldMk cId="1874554250" sldId="276"/>
            <ac:graphicFrameMk id="12" creationId="{886F1C94-0F2C-3845-8B34-E9AB05B09822}"/>
          </ac:graphicFrameMkLst>
        </pc:graphicFrameChg>
        <pc:graphicFrameChg chg="add mod">
          <ac:chgData name="Paul Aru" userId="555abeec-3ddc-466e-aa9a-e69a6aa72ae3" providerId="ADAL" clId="{2D5ABC74-97A1-CB4A-A7CF-377B59EDFE4B}" dt="2021-04-22T14:16:39.182" v="6904"/>
          <ac:graphicFrameMkLst>
            <pc:docMk/>
            <pc:sldMk cId="1874554250" sldId="276"/>
            <ac:graphicFrameMk id="13" creationId="{E5A28E2E-2495-7748-9BA0-07DB55C38787}"/>
          </ac:graphicFrameMkLst>
        </pc:graphicFrameChg>
        <pc:graphicFrameChg chg="del">
          <ac:chgData name="Paul Aru" userId="555abeec-3ddc-466e-aa9a-e69a6aa72ae3" providerId="ADAL" clId="{2D5ABC74-97A1-CB4A-A7CF-377B59EDFE4B}" dt="2021-04-22T13:54:19.528" v="6839" actId="478"/>
          <ac:graphicFrameMkLst>
            <pc:docMk/>
            <pc:sldMk cId="1874554250" sldId="276"/>
            <ac:graphicFrameMk id="14" creationId="{7499E5BC-D3E1-0E41-8636-59E48F3ECBF5}"/>
          </ac:graphicFrameMkLst>
        </pc:graphicFrameChg>
        <pc:graphicFrameChg chg="del">
          <ac:chgData name="Paul Aru" userId="555abeec-3ddc-466e-aa9a-e69a6aa72ae3" providerId="ADAL" clId="{2D5ABC74-97A1-CB4A-A7CF-377B59EDFE4B}" dt="2021-04-22T14:16:45.320" v="6905" actId="478"/>
          <ac:graphicFrameMkLst>
            <pc:docMk/>
            <pc:sldMk cId="1874554250" sldId="276"/>
            <ac:graphicFrameMk id="15" creationId="{FC6D164C-6650-0B47-8D94-42A01469553F}"/>
          </ac:graphicFrameMkLst>
        </pc:graphicFrameChg>
        <pc:graphicFrameChg chg="add mod">
          <ac:chgData name="Paul Aru" userId="555abeec-3ddc-466e-aa9a-e69a6aa72ae3" providerId="ADAL" clId="{2D5ABC74-97A1-CB4A-A7CF-377B59EDFE4B}" dt="2021-04-22T14:23:24.649" v="7052"/>
          <ac:graphicFrameMkLst>
            <pc:docMk/>
            <pc:sldMk cId="1874554250" sldId="276"/>
            <ac:graphicFrameMk id="16" creationId="{64BE1211-26B4-E44E-AA15-224D1E63A926}"/>
          </ac:graphicFrameMkLst>
        </pc:graphicFrameChg>
        <pc:graphicFrameChg chg="add mod">
          <ac:chgData name="Paul Aru" userId="555abeec-3ddc-466e-aa9a-e69a6aa72ae3" providerId="ADAL" clId="{2D5ABC74-97A1-CB4A-A7CF-377B59EDFE4B}" dt="2021-04-22T14:22:46.854" v="7047"/>
          <ac:graphicFrameMkLst>
            <pc:docMk/>
            <pc:sldMk cId="1874554250" sldId="276"/>
            <ac:graphicFrameMk id="17" creationId="{366CC155-FFD7-6D46-9526-D87F14BB43BD}"/>
          </ac:graphicFrameMkLst>
        </pc:graphicFrameChg>
        <pc:graphicFrameChg chg="add del mod">
          <ac:chgData name="Paul Aru" userId="555abeec-3ddc-466e-aa9a-e69a6aa72ae3" providerId="ADAL" clId="{2D5ABC74-97A1-CB4A-A7CF-377B59EDFE4B}" dt="2021-04-22T14:59:13.283" v="7353"/>
          <ac:graphicFrameMkLst>
            <pc:docMk/>
            <pc:sldMk cId="1874554250" sldId="276"/>
            <ac:graphicFrameMk id="19" creationId="{BEA08906-1619-C540-B9BD-7177A09C663D}"/>
          </ac:graphicFrameMkLst>
        </pc:graphicFrameChg>
      </pc:sldChg>
      <pc:sldChg chg="addSp delSp modSp add mod modTransition modNotesTx">
        <pc:chgData name="Paul Aru" userId="555abeec-3ddc-466e-aa9a-e69a6aa72ae3" providerId="ADAL" clId="{2D5ABC74-97A1-CB4A-A7CF-377B59EDFE4B}" dt="2021-04-23T09:40:47.119" v="9201" actId="20577"/>
        <pc:sldMkLst>
          <pc:docMk/>
          <pc:sldMk cId="189036172" sldId="277"/>
        </pc:sldMkLst>
        <pc:spChg chg="add del mod">
          <ac:chgData name="Paul Aru" userId="555abeec-3ddc-466e-aa9a-e69a6aa72ae3" providerId="ADAL" clId="{2D5ABC74-97A1-CB4A-A7CF-377B59EDFE4B}" dt="2021-04-22T15:13:10.218" v="7357" actId="478"/>
          <ac:spMkLst>
            <pc:docMk/>
            <pc:sldMk cId="189036172" sldId="277"/>
            <ac:spMk id="5" creationId="{63706820-E706-BE43-A2D2-9773CF5061E5}"/>
          </ac:spMkLst>
        </pc:spChg>
        <pc:spChg chg="add mod">
          <ac:chgData name="Paul Aru" userId="555abeec-3ddc-466e-aa9a-e69a6aa72ae3" providerId="ADAL" clId="{2D5ABC74-97A1-CB4A-A7CF-377B59EDFE4B}" dt="2021-04-22T15:36:59.169" v="7567" actId="1076"/>
          <ac:spMkLst>
            <pc:docMk/>
            <pc:sldMk cId="189036172" sldId="277"/>
            <ac:spMk id="6" creationId="{80ED3DE0-F518-1742-B039-09F9A74023E5}"/>
          </ac:spMkLst>
        </pc:spChg>
        <pc:spChg chg="mod">
          <ac:chgData name="Paul Aru" userId="555abeec-3ddc-466e-aa9a-e69a6aa72ae3" providerId="ADAL" clId="{2D5ABC74-97A1-CB4A-A7CF-377B59EDFE4B}" dt="2021-04-22T16:03:35.960" v="7931" actId="20577"/>
          <ac:spMkLst>
            <pc:docMk/>
            <pc:sldMk cId="189036172" sldId="277"/>
            <ac:spMk id="8" creationId="{5BC9F1A9-9296-0749-9114-341AAF7F8F26}"/>
          </ac:spMkLst>
        </pc:spChg>
        <pc:spChg chg="del mod">
          <ac:chgData name="Paul Aru" userId="555abeec-3ddc-466e-aa9a-e69a6aa72ae3" providerId="ADAL" clId="{2D5ABC74-97A1-CB4A-A7CF-377B59EDFE4B}" dt="2021-04-22T15:56:18.160" v="7764" actId="21"/>
          <ac:spMkLst>
            <pc:docMk/>
            <pc:sldMk cId="189036172" sldId="277"/>
            <ac:spMk id="13" creationId="{78E31093-1924-0141-ACB6-951FDCB380B7}"/>
          </ac:spMkLst>
        </pc:spChg>
        <pc:spChg chg="mod">
          <ac:chgData name="Paul Aru" userId="555abeec-3ddc-466e-aa9a-e69a6aa72ae3" providerId="ADAL" clId="{2D5ABC74-97A1-CB4A-A7CF-377B59EDFE4B}" dt="2021-04-22T16:08:16.769" v="7954" actId="692"/>
          <ac:spMkLst>
            <pc:docMk/>
            <pc:sldMk cId="189036172" sldId="277"/>
            <ac:spMk id="19" creationId="{894DB529-485D-8242-A3B7-CD596804196F}"/>
          </ac:spMkLst>
        </pc:spChg>
        <pc:spChg chg="add mod">
          <ac:chgData name="Paul Aru" userId="555abeec-3ddc-466e-aa9a-e69a6aa72ae3" providerId="ADAL" clId="{2D5ABC74-97A1-CB4A-A7CF-377B59EDFE4B}" dt="2021-04-22T15:36:59.169" v="7567" actId="1076"/>
          <ac:spMkLst>
            <pc:docMk/>
            <pc:sldMk cId="189036172" sldId="277"/>
            <ac:spMk id="21" creationId="{1E85ACB6-B968-B74A-8A18-3CB8CB62A579}"/>
          </ac:spMkLst>
        </pc:spChg>
        <pc:spChg chg="mod">
          <ac:chgData name="Paul Aru" userId="555abeec-3ddc-466e-aa9a-e69a6aa72ae3" providerId="ADAL" clId="{2D5ABC74-97A1-CB4A-A7CF-377B59EDFE4B}" dt="2021-04-22T16:08:20.587" v="7956" actId="692"/>
          <ac:spMkLst>
            <pc:docMk/>
            <pc:sldMk cId="189036172" sldId="277"/>
            <ac:spMk id="22" creationId="{84776F29-C3E0-B641-B5B0-F1E012594938}"/>
          </ac:spMkLst>
        </pc:spChg>
        <pc:spChg chg="del mod">
          <ac:chgData name="Paul Aru" userId="555abeec-3ddc-466e-aa9a-e69a6aa72ae3" providerId="ADAL" clId="{2D5ABC74-97A1-CB4A-A7CF-377B59EDFE4B}" dt="2021-04-22T15:56:24.595" v="7766" actId="21"/>
          <ac:spMkLst>
            <pc:docMk/>
            <pc:sldMk cId="189036172" sldId="277"/>
            <ac:spMk id="23" creationId="{62BB792E-A8F2-064F-A066-FEF853A3FA7E}"/>
          </ac:spMkLst>
        </pc:spChg>
        <pc:spChg chg="add mod">
          <ac:chgData name="Paul Aru" userId="555abeec-3ddc-466e-aa9a-e69a6aa72ae3" providerId="ADAL" clId="{2D5ABC74-97A1-CB4A-A7CF-377B59EDFE4B}" dt="2021-04-22T15:36:59.169" v="7567" actId="1076"/>
          <ac:spMkLst>
            <pc:docMk/>
            <pc:sldMk cId="189036172" sldId="277"/>
            <ac:spMk id="25" creationId="{7C1A2D58-D007-5245-B3B3-A7B69A1750C0}"/>
          </ac:spMkLst>
        </pc:spChg>
        <pc:spChg chg="mod">
          <ac:chgData name="Paul Aru" userId="555abeec-3ddc-466e-aa9a-e69a6aa72ae3" providerId="ADAL" clId="{2D5ABC74-97A1-CB4A-A7CF-377B59EDFE4B}" dt="2021-04-22T22:21:49.893" v="8971" actId="313"/>
          <ac:spMkLst>
            <pc:docMk/>
            <pc:sldMk cId="189036172" sldId="277"/>
            <ac:spMk id="26" creationId="{39B21711-48BB-704F-9C5D-7E8FB21CDCA2}"/>
          </ac:spMkLst>
        </pc:spChg>
        <pc:spChg chg="add mod">
          <ac:chgData name="Paul Aru" userId="555abeec-3ddc-466e-aa9a-e69a6aa72ae3" providerId="ADAL" clId="{2D5ABC74-97A1-CB4A-A7CF-377B59EDFE4B}" dt="2021-04-22T15:36:59.169" v="7567" actId="1076"/>
          <ac:spMkLst>
            <pc:docMk/>
            <pc:sldMk cId="189036172" sldId="277"/>
            <ac:spMk id="27" creationId="{86695C97-E1AF-A147-A602-B4CBD2CE3194}"/>
          </ac:spMkLst>
        </pc:spChg>
        <pc:spChg chg="add mod">
          <ac:chgData name="Paul Aru" userId="555abeec-3ddc-466e-aa9a-e69a6aa72ae3" providerId="ADAL" clId="{2D5ABC74-97A1-CB4A-A7CF-377B59EDFE4B}" dt="2021-04-22T15:36:59.169" v="7567" actId="1076"/>
          <ac:spMkLst>
            <pc:docMk/>
            <pc:sldMk cId="189036172" sldId="277"/>
            <ac:spMk id="28" creationId="{19453F51-F59E-124D-BB91-D511F7C1F6F2}"/>
          </ac:spMkLst>
        </pc:spChg>
        <pc:spChg chg="add mod">
          <ac:chgData name="Paul Aru" userId="555abeec-3ddc-466e-aa9a-e69a6aa72ae3" providerId="ADAL" clId="{2D5ABC74-97A1-CB4A-A7CF-377B59EDFE4B}" dt="2021-04-22T15:36:59.169" v="7567" actId="1076"/>
          <ac:spMkLst>
            <pc:docMk/>
            <pc:sldMk cId="189036172" sldId="277"/>
            <ac:spMk id="29" creationId="{78476775-8A4F-AF48-86F9-13E84B3BB379}"/>
          </ac:spMkLst>
        </pc:spChg>
        <pc:spChg chg="add mod">
          <ac:chgData name="Paul Aru" userId="555abeec-3ddc-466e-aa9a-e69a6aa72ae3" providerId="ADAL" clId="{2D5ABC74-97A1-CB4A-A7CF-377B59EDFE4B}" dt="2021-04-22T15:41:00.002" v="7603" actId="114"/>
          <ac:spMkLst>
            <pc:docMk/>
            <pc:sldMk cId="189036172" sldId="277"/>
            <ac:spMk id="30" creationId="{5E30D97F-3517-4747-AF64-4B72BE13615C}"/>
          </ac:spMkLst>
        </pc:spChg>
        <pc:spChg chg="add mod">
          <ac:chgData name="Paul Aru" userId="555abeec-3ddc-466e-aa9a-e69a6aa72ae3" providerId="ADAL" clId="{2D5ABC74-97A1-CB4A-A7CF-377B59EDFE4B}" dt="2021-04-22T15:40:56.810" v="7602" actId="114"/>
          <ac:spMkLst>
            <pc:docMk/>
            <pc:sldMk cId="189036172" sldId="277"/>
            <ac:spMk id="31" creationId="{8767E779-7D02-2247-8D71-9B31506BA26F}"/>
          </ac:spMkLst>
        </pc:spChg>
        <pc:spChg chg="add mod">
          <ac:chgData name="Paul Aru" userId="555abeec-3ddc-466e-aa9a-e69a6aa72ae3" providerId="ADAL" clId="{2D5ABC74-97A1-CB4A-A7CF-377B59EDFE4B}" dt="2021-04-22T15:40:54.618" v="7601" actId="114"/>
          <ac:spMkLst>
            <pc:docMk/>
            <pc:sldMk cId="189036172" sldId="277"/>
            <ac:spMk id="32" creationId="{D1ABFBC4-D607-8542-BE65-307C9F12D3EB}"/>
          </ac:spMkLst>
        </pc:spChg>
        <pc:spChg chg="add mod">
          <ac:chgData name="Paul Aru" userId="555abeec-3ddc-466e-aa9a-e69a6aa72ae3" providerId="ADAL" clId="{2D5ABC74-97A1-CB4A-A7CF-377B59EDFE4B}" dt="2021-04-22T15:40:52.120" v="7600" actId="114"/>
          <ac:spMkLst>
            <pc:docMk/>
            <pc:sldMk cId="189036172" sldId="277"/>
            <ac:spMk id="33" creationId="{B3359032-CD54-3542-ACC9-C9E0782BB6F9}"/>
          </ac:spMkLst>
        </pc:spChg>
        <pc:spChg chg="add mod">
          <ac:chgData name="Paul Aru" userId="555abeec-3ddc-466e-aa9a-e69a6aa72ae3" providerId="ADAL" clId="{2D5ABC74-97A1-CB4A-A7CF-377B59EDFE4B}" dt="2021-04-22T15:40:49.163" v="7599" actId="114"/>
          <ac:spMkLst>
            <pc:docMk/>
            <pc:sldMk cId="189036172" sldId="277"/>
            <ac:spMk id="34" creationId="{B983B4BE-9E2E-3A43-8DAD-896472A2BCA5}"/>
          </ac:spMkLst>
        </pc:spChg>
        <pc:spChg chg="add mod">
          <ac:chgData name="Paul Aru" userId="555abeec-3ddc-466e-aa9a-e69a6aa72ae3" providerId="ADAL" clId="{2D5ABC74-97A1-CB4A-A7CF-377B59EDFE4B}" dt="2021-04-22T15:39:37.707" v="7592" actId="208"/>
          <ac:spMkLst>
            <pc:docMk/>
            <pc:sldMk cId="189036172" sldId="277"/>
            <ac:spMk id="49" creationId="{F8B0958A-DE46-144C-B38E-B172B731810A}"/>
          </ac:spMkLst>
        </pc:spChg>
        <pc:spChg chg="add mod">
          <ac:chgData name="Paul Aru" userId="555abeec-3ddc-466e-aa9a-e69a6aa72ae3" providerId="ADAL" clId="{2D5ABC74-97A1-CB4A-A7CF-377B59EDFE4B}" dt="2021-04-22T16:04:50.645" v="7940" actId="1076"/>
          <ac:spMkLst>
            <pc:docMk/>
            <pc:sldMk cId="189036172" sldId="277"/>
            <ac:spMk id="50" creationId="{DF7BCE54-8127-8043-BFC2-1DC3C9F7BD48}"/>
          </ac:spMkLst>
        </pc:spChg>
        <pc:spChg chg="add del mod">
          <ac:chgData name="Paul Aru" userId="555abeec-3ddc-466e-aa9a-e69a6aa72ae3" providerId="ADAL" clId="{2D5ABC74-97A1-CB4A-A7CF-377B59EDFE4B}" dt="2021-04-22T15:33:22.018" v="7561" actId="478"/>
          <ac:spMkLst>
            <pc:docMk/>
            <pc:sldMk cId="189036172" sldId="277"/>
            <ac:spMk id="53" creationId="{09C82659-78D1-7140-BE4F-2B2F1881D02A}"/>
          </ac:spMkLst>
        </pc:spChg>
        <pc:spChg chg="add mod">
          <ac:chgData name="Paul Aru" userId="555abeec-3ddc-466e-aa9a-e69a6aa72ae3" providerId="ADAL" clId="{2D5ABC74-97A1-CB4A-A7CF-377B59EDFE4B}" dt="2021-04-22T15:39:30.158" v="7591" actId="208"/>
          <ac:spMkLst>
            <pc:docMk/>
            <pc:sldMk cId="189036172" sldId="277"/>
            <ac:spMk id="58" creationId="{6CBA40E6-406F-1C4A-A6B8-7FAA33E5BE90}"/>
          </ac:spMkLst>
        </pc:spChg>
        <pc:spChg chg="add mod">
          <ac:chgData name="Paul Aru" userId="555abeec-3ddc-466e-aa9a-e69a6aa72ae3" providerId="ADAL" clId="{2D5ABC74-97A1-CB4A-A7CF-377B59EDFE4B}" dt="2021-04-22T16:04:38.531" v="7939" actId="1076"/>
          <ac:spMkLst>
            <pc:docMk/>
            <pc:sldMk cId="189036172" sldId="277"/>
            <ac:spMk id="59" creationId="{81ED6011-BDD8-F743-9264-1ACFB6E5535A}"/>
          </ac:spMkLst>
        </pc:spChg>
        <pc:spChg chg="add mod">
          <ac:chgData name="Paul Aru" userId="555abeec-3ddc-466e-aa9a-e69a6aa72ae3" providerId="ADAL" clId="{2D5ABC74-97A1-CB4A-A7CF-377B59EDFE4B}" dt="2021-04-22T16:13:15.220" v="8010" actId="113"/>
          <ac:spMkLst>
            <pc:docMk/>
            <pc:sldMk cId="189036172" sldId="277"/>
            <ac:spMk id="72" creationId="{456744C6-C836-1D4A-BB32-403E70626E84}"/>
          </ac:spMkLst>
        </pc:spChg>
        <pc:spChg chg="add mod">
          <ac:chgData name="Paul Aru" userId="555abeec-3ddc-466e-aa9a-e69a6aa72ae3" providerId="ADAL" clId="{2D5ABC74-97A1-CB4A-A7CF-377B59EDFE4B}" dt="2021-04-22T16:13:21.593" v="8013" actId="113"/>
          <ac:spMkLst>
            <pc:docMk/>
            <pc:sldMk cId="189036172" sldId="277"/>
            <ac:spMk id="78" creationId="{C292E1B9-AAFD-9341-800F-4B4890FF8B52}"/>
          </ac:spMkLst>
        </pc:spChg>
        <pc:spChg chg="add mod">
          <ac:chgData name="Paul Aru" userId="555abeec-3ddc-466e-aa9a-e69a6aa72ae3" providerId="ADAL" clId="{2D5ABC74-97A1-CB4A-A7CF-377B59EDFE4B}" dt="2021-04-22T16:11:44.611" v="7988" actId="692"/>
          <ac:spMkLst>
            <pc:docMk/>
            <pc:sldMk cId="189036172" sldId="277"/>
            <ac:spMk id="81" creationId="{E533C05D-7FE2-8C41-9B3F-BC29BD9968BC}"/>
          </ac:spMkLst>
        </pc:spChg>
        <pc:spChg chg="add mod">
          <ac:chgData name="Paul Aru" userId="555abeec-3ddc-466e-aa9a-e69a6aa72ae3" providerId="ADAL" clId="{2D5ABC74-97A1-CB4A-A7CF-377B59EDFE4B}" dt="2021-04-22T16:12:50.060" v="8001" actId="1076"/>
          <ac:spMkLst>
            <pc:docMk/>
            <pc:sldMk cId="189036172" sldId="277"/>
            <ac:spMk id="82" creationId="{6508EDD1-9DEF-CD44-B6F3-B1BC98917C62}"/>
          </ac:spMkLst>
        </pc:spChg>
        <pc:spChg chg="add mod">
          <ac:chgData name="Paul Aru" userId="555abeec-3ddc-466e-aa9a-e69a6aa72ae3" providerId="ADAL" clId="{2D5ABC74-97A1-CB4A-A7CF-377B59EDFE4B}" dt="2021-04-22T16:12:18.810" v="7995" actId="14100"/>
          <ac:spMkLst>
            <pc:docMk/>
            <pc:sldMk cId="189036172" sldId="277"/>
            <ac:spMk id="83" creationId="{C3F92728-48B7-6647-BEC5-F3EDF1D6E8ED}"/>
          </ac:spMkLst>
        </pc:spChg>
        <pc:spChg chg="add mod">
          <ac:chgData name="Paul Aru" userId="555abeec-3ddc-466e-aa9a-e69a6aa72ae3" providerId="ADAL" clId="{2D5ABC74-97A1-CB4A-A7CF-377B59EDFE4B}" dt="2021-04-22T16:21:18.076" v="8152" actId="207"/>
          <ac:spMkLst>
            <pc:docMk/>
            <pc:sldMk cId="189036172" sldId="277"/>
            <ac:spMk id="84" creationId="{C2DB2112-8056-5840-8BBD-44349AAD67A6}"/>
          </ac:spMkLst>
        </pc:spChg>
        <pc:graphicFrameChg chg="del mod">
          <ac:chgData name="Paul Aru" userId="555abeec-3ddc-466e-aa9a-e69a6aa72ae3" providerId="ADAL" clId="{2D5ABC74-97A1-CB4A-A7CF-377B59EDFE4B}" dt="2021-04-22T15:24:06.665" v="7495" actId="21"/>
          <ac:graphicFrameMkLst>
            <pc:docMk/>
            <pc:sldMk cId="189036172" sldId="277"/>
            <ac:graphicFrameMk id="4" creationId="{1C6B0503-3276-BD4F-BE85-76432364388B}"/>
          </ac:graphicFrameMkLst>
        </pc:graphicFrameChg>
        <pc:graphicFrameChg chg="del">
          <ac:chgData name="Paul Aru" userId="555abeec-3ddc-466e-aa9a-e69a6aa72ae3" providerId="ADAL" clId="{2D5ABC74-97A1-CB4A-A7CF-377B59EDFE4B}" dt="2021-04-22T15:13:05.691" v="7356" actId="478"/>
          <ac:graphicFrameMkLst>
            <pc:docMk/>
            <pc:sldMk cId="189036172" sldId="277"/>
            <ac:graphicFrameMk id="9" creationId="{957C9BE0-E15E-4541-90F0-C68AC48074CD}"/>
          </ac:graphicFrameMkLst>
        </pc:graphicFrameChg>
        <pc:picChg chg="add mod modCrop">
          <ac:chgData name="Paul Aru" userId="555abeec-3ddc-466e-aa9a-e69a6aa72ae3" providerId="ADAL" clId="{2D5ABC74-97A1-CB4A-A7CF-377B59EDFE4B}" dt="2021-04-22T16:05:47.360" v="7944" actId="208"/>
          <ac:picMkLst>
            <pc:docMk/>
            <pc:sldMk cId="189036172" sldId="277"/>
            <ac:picMk id="63" creationId="{9F707E7B-8874-C442-A9E1-EEF5C9F7CF14}"/>
          </ac:picMkLst>
        </pc:picChg>
        <pc:cxnChg chg="mod">
          <ac:chgData name="Paul Aru" userId="555abeec-3ddc-466e-aa9a-e69a6aa72ae3" providerId="ADAL" clId="{2D5ABC74-97A1-CB4A-A7CF-377B59EDFE4B}" dt="2021-04-22T16:08:30.868" v="7960" actId="692"/>
          <ac:cxnSpMkLst>
            <pc:docMk/>
            <pc:sldMk cId="189036172" sldId="277"/>
            <ac:cxnSpMk id="17" creationId="{349FEA84-53D6-734E-ADF6-FBD1482D50BE}"/>
          </ac:cxnSpMkLst>
        </pc:cxnChg>
        <pc:cxnChg chg="mod">
          <ac:chgData name="Paul Aru" userId="555abeec-3ddc-466e-aa9a-e69a6aa72ae3" providerId="ADAL" clId="{2D5ABC74-97A1-CB4A-A7CF-377B59EDFE4B}" dt="2021-04-22T16:08:26.628" v="7958" actId="692"/>
          <ac:cxnSpMkLst>
            <pc:docMk/>
            <pc:sldMk cId="189036172" sldId="277"/>
            <ac:cxnSpMk id="24" creationId="{1E11F117-633D-AB4A-A4BE-1C018E75A8BA}"/>
          </ac:cxnSpMkLst>
        </pc:cxnChg>
        <pc:cxnChg chg="add mod">
          <ac:chgData name="Paul Aru" userId="555abeec-3ddc-466e-aa9a-e69a6aa72ae3" providerId="ADAL" clId="{2D5ABC74-97A1-CB4A-A7CF-377B59EDFE4B}" dt="2021-04-22T15:36:59.169" v="7567" actId="1076"/>
          <ac:cxnSpMkLst>
            <pc:docMk/>
            <pc:sldMk cId="189036172" sldId="277"/>
            <ac:cxnSpMk id="36" creationId="{5337E6D7-7342-5B46-B2A7-57F18947664E}"/>
          </ac:cxnSpMkLst>
        </pc:cxnChg>
        <pc:cxnChg chg="add mod">
          <ac:chgData name="Paul Aru" userId="555abeec-3ddc-466e-aa9a-e69a6aa72ae3" providerId="ADAL" clId="{2D5ABC74-97A1-CB4A-A7CF-377B59EDFE4B}" dt="2021-04-22T15:36:59.169" v="7567" actId="1076"/>
          <ac:cxnSpMkLst>
            <pc:docMk/>
            <pc:sldMk cId="189036172" sldId="277"/>
            <ac:cxnSpMk id="38" creationId="{600FDDAF-1250-334C-A886-5DF2DFE5202A}"/>
          </ac:cxnSpMkLst>
        </pc:cxnChg>
        <pc:cxnChg chg="add mod">
          <ac:chgData name="Paul Aru" userId="555abeec-3ddc-466e-aa9a-e69a6aa72ae3" providerId="ADAL" clId="{2D5ABC74-97A1-CB4A-A7CF-377B59EDFE4B}" dt="2021-04-22T15:36:59.169" v="7567" actId="1076"/>
          <ac:cxnSpMkLst>
            <pc:docMk/>
            <pc:sldMk cId="189036172" sldId="277"/>
            <ac:cxnSpMk id="40" creationId="{F513A556-8324-7A40-942B-80652D4AEFD2}"/>
          </ac:cxnSpMkLst>
        </pc:cxnChg>
        <pc:cxnChg chg="add mod">
          <ac:chgData name="Paul Aru" userId="555abeec-3ddc-466e-aa9a-e69a6aa72ae3" providerId="ADAL" clId="{2D5ABC74-97A1-CB4A-A7CF-377B59EDFE4B}" dt="2021-04-22T15:36:59.169" v="7567" actId="1076"/>
          <ac:cxnSpMkLst>
            <pc:docMk/>
            <pc:sldMk cId="189036172" sldId="277"/>
            <ac:cxnSpMk id="42" creationId="{20CC3934-30D1-C84A-B249-4D567C3C8CEF}"/>
          </ac:cxnSpMkLst>
        </pc:cxnChg>
        <pc:cxnChg chg="add mod">
          <ac:chgData name="Paul Aru" userId="555abeec-3ddc-466e-aa9a-e69a6aa72ae3" providerId="ADAL" clId="{2D5ABC74-97A1-CB4A-A7CF-377B59EDFE4B}" dt="2021-04-22T15:36:59.169" v="7567" actId="1076"/>
          <ac:cxnSpMkLst>
            <pc:docMk/>
            <pc:sldMk cId="189036172" sldId="277"/>
            <ac:cxnSpMk id="44" creationId="{F8BFF66D-9DBC-5940-A90F-0945ECC18B71}"/>
          </ac:cxnSpMkLst>
        </pc:cxnChg>
        <pc:cxnChg chg="add mod">
          <ac:chgData name="Paul Aru" userId="555abeec-3ddc-466e-aa9a-e69a6aa72ae3" providerId="ADAL" clId="{2D5ABC74-97A1-CB4A-A7CF-377B59EDFE4B}" dt="2021-04-22T15:36:59.169" v="7567" actId="1076"/>
          <ac:cxnSpMkLst>
            <pc:docMk/>
            <pc:sldMk cId="189036172" sldId="277"/>
            <ac:cxnSpMk id="52" creationId="{5621086F-F2C3-FF42-9D4E-077E16F61EAC}"/>
          </ac:cxnSpMkLst>
        </pc:cxnChg>
        <pc:cxnChg chg="add mod">
          <ac:chgData name="Paul Aru" userId="555abeec-3ddc-466e-aa9a-e69a6aa72ae3" providerId="ADAL" clId="{2D5ABC74-97A1-CB4A-A7CF-377B59EDFE4B}" dt="2021-04-22T16:05:34.266" v="7942" actId="208"/>
          <ac:cxnSpMkLst>
            <pc:docMk/>
            <pc:sldMk cId="189036172" sldId="277"/>
            <ac:cxnSpMk id="65" creationId="{E7915361-0BF9-6D42-B0F2-E3F20E25553C}"/>
          </ac:cxnSpMkLst>
        </pc:cxnChg>
        <pc:cxnChg chg="add mod">
          <ac:chgData name="Paul Aru" userId="555abeec-3ddc-466e-aa9a-e69a6aa72ae3" providerId="ADAL" clId="{2D5ABC74-97A1-CB4A-A7CF-377B59EDFE4B}" dt="2021-04-22T16:11:02.517" v="7987" actId="166"/>
          <ac:cxnSpMkLst>
            <pc:docMk/>
            <pc:sldMk cId="189036172" sldId="277"/>
            <ac:cxnSpMk id="66" creationId="{8370F362-D1C4-8644-A9AA-82BEAA896DB4}"/>
          </ac:cxnSpMkLst>
        </pc:cxnChg>
        <pc:cxnChg chg="add del mod">
          <ac:chgData name="Paul Aru" userId="555abeec-3ddc-466e-aa9a-e69a6aa72ae3" providerId="ADAL" clId="{2D5ABC74-97A1-CB4A-A7CF-377B59EDFE4B}" dt="2021-04-22T15:45:23.879" v="7633"/>
          <ac:cxnSpMkLst>
            <pc:docMk/>
            <pc:sldMk cId="189036172" sldId="277"/>
            <ac:cxnSpMk id="71" creationId="{FC68BC22-E604-9E4C-9D3B-9460474D15DD}"/>
          </ac:cxnSpMkLst>
        </pc:cxn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livecoventryac-my.sharepoint.com/personal/aa6164_coventry_ac_uk/Documents/_Lecturer/305-306AAE_2021/MyProjectStudents/PaulAruShared/Individual_Project_Tests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[Individual_Project_Tests.xlsx]Suggestion1!PivotTable1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Dataset Period: </a:t>
            </a:r>
            <a:r>
              <a:rPr lang="en-US" sz="1800" dirty="0">
                <a:solidFill>
                  <a:srgbClr val="DD5A13"/>
                </a:solidFill>
              </a:rPr>
              <a:t>20 Years</a:t>
            </a:r>
            <a:r>
              <a:rPr lang="en-US" sz="1800" dirty="0"/>
              <a:t> Accounts for the Majority of Tests.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ivotFmts>
      <c:pivotFmt>
        <c:idx val="0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rgbClr val="ED733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2.7649767578665297E-3"/>
              <c:y val="-0.1495468100070402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6.0829488673065882E-2"/>
              <c:y val="0.1631419745531347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3.0414744336532993E-2"/>
              <c:y val="-0.1540785315224050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0414744336532941E-2"/>
              <c:y val="0.1540785315224050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6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4.9769581641599406E-2"/>
              <c:y val="-0.17673713909922939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2.2119814062932997E-2"/>
              <c:y val="0.1676736960684996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6.912441894666578E-2"/>
              <c:y val="-0.2220543542528779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8.0184325978132298E-2"/>
              <c:y val="-0.1178247593994862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0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1889400058826513"/>
              <c:y val="-7.2507544245837732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1059907031466526"/>
              <c:y val="-9.0634430307297113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2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rgbClr val="ED733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1059907031466526"/>
              <c:y val="-9.0634430307297113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6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1889400058826513"/>
              <c:y val="-7.2507544245837732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8.0184325978132298E-2"/>
              <c:y val="-0.1178247593994862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6.912441894666578E-2"/>
              <c:y val="-0.2220543542528779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9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2.2119814062932997E-2"/>
              <c:y val="0.1676736960684996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0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4.9769581641599406E-2"/>
              <c:y val="-0.17673713909922939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1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0414744336532941E-2"/>
              <c:y val="0.1540785315224050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2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3.0414744336532993E-2"/>
              <c:y val="-0.1540785315224050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6.0829488673065882E-2"/>
              <c:y val="0.1631419745531347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4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2.7649767578665297E-3"/>
              <c:y val="-0.1495468100070402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5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6"/>
        <c:spPr>
          <a:solidFill>
            <a:srgbClr val="ED733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1059907031466526"/>
              <c:y val="-9.0634430307297113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9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1889400058826513"/>
              <c:y val="-7.2507544245837732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0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8.0184325978132298E-2"/>
              <c:y val="-0.1178247593994862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1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6.912441894666578E-2"/>
              <c:y val="-0.2220543542528779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2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2.2119814062932997E-2"/>
              <c:y val="0.1676736960684996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3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4.9769581641599406E-2"/>
              <c:y val="-0.17673713909922939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4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0414744336532941E-2"/>
              <c:y val="0.1540785315224050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5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3.0414744336532993E-2"/>
              <c:y val="-0.1540785315224050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6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6.0829488673065882E-2"/>
              <c:y val="0.16314197455313478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7"/>
        <c:spPr>
          <a:solidFill>
            <a:srgbClr val="D2D2D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2.7649767578665297E-3"/>
              <c:y val="-0.1495468100070402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13734580234290433"/>
          <c:y val="0.10533367499978362"/>
          <c:w val="0.72699451007088822"/>
          <c:h val="0.84637142193004045"/>
        </c:manualLayout>
      </c:layout>
      <c:doughnutChart>
        <c:varyColors val="1"/>
        <c:ser>
          <c:idx val="0"/>
          <c:order val="0"/>
          <c:tx>
            <c:strRef>
              <c:f>Suggestion1!$B$2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D2D2D2"/>
            </a:solidFill>
          </c:spPr>
          <c:dPt>
            <c:idx val="0"/>
            <c:bubble3D val="0"/>
            <c:spPr>
              <a:solidFill>
                <a:srgbClr val="ED733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733-E049-B3C5-7249A9216864}"/>
              </c:ext>
            </c:extLst>
          </c:dPt>
          <c:dPt>
            <c:idx val="1"/>
            <c:bubble3D val="0"/>
            <c:spPr>
              <a:solidFill>
                <a:srgbClr val="D2D2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733-E049-B3C5-7249A9216864}"/>
              </c:ext>
            </c:extLst>
          </c:dPt>
          <c:dPt>
            <c:idx val="2"/>
            <c:bubble3D val="0"/>
            <c:spPr>
              <a:solidFill>
                <a:srgbClr val="D2D2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733-E049-B3C5-7249A9216864}"/>
              </c:ext>
            </c:extLst>
          </c:dPt>
          <c:dPt>
            <c:idx val="3"/>
            <c:bubble3D val="0"/>
            <c:spPr>
              <a:solidFill>
                <a:srgbClr val="D2D2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733-E049-B3C5-7249A9216864}"/>
              </c:ext>
            </c:extLst>
          </c:dPt>
          <c:dPt>
            <c:idx val="4"/>
            <c:bubble3D val="0"/>
            <c:spPr>
              <a:solidFill>
                <a:srgbClr val="D2D2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0733-E049-B3C5-7249A9216864}"/>
              </c:ext>
            </c:extLst>
          </c:dPt>
          <c:dPt>
            <c:idx val="5"/>
            <c:bubble3D val="0"/>
            <c:spPr>
              <a:solidFill>
                <a:srgbClr val="D2D2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0733-E049-B3C5-7249A9216864}"/>
              </c:ext>
            </c:extLst>
          </c:dPt>
          <c:dPt>
            <c:idx val="6"/>
            <c:bubble3D val="0"/>
            <c:spPr>
              <a:solidFill>
                <a:srgbClr val="D2D2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0733-E049-B3C5-7249A9216864}"/>
              </c:ext>
            </c:extLst>
          </c:dPt>
          <c:dPt>
            <c:idx val="7"/>
            <c:bubble3D val="0"/>
            <c:spPr>
              <a:solidFill>
                <a:srgbClr val="D2D2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0733-E049-B3C5-7249A9216864}"/>
              </c:ext>
            </c:extLst>
          </c:dPt>
          <c:dPt>
            <c:idx val="8"/>
            <c:bubble3D val="0"/>
            <c:spPr>
              <a:solidFill>
                <a:srgbClr val="D2D2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0733-E049-B3C5-7249A9216864}"/>
              </c:ext>
            </c:extLst>
          </c:dPt>
          <c:dPt>
            <c:idx val="9"/>
            <c:bubble3D val="0"/>
            <c:spPr>
              <a:solidFill>
                <a:srgbClr val="D2D2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0733-E049-B3C5-7249A9216864}"/>
              </c:ext>
            </c:extLst>
          </c:dPt>
          <c:dPt>
            <c:idx val="10"/>
            <c:bubble3D val="0"/>
            <c:spPr>
              <a:solidFill>
                <a:srgbClr val="D2D2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0733-E049-B3C5-7249A9216864}"/>
              </c:ext>
            </c:extLst>
          </c:dPt>
          <c:dPt>
            <c:idx val="11"/>
            <c:bubble3D val="0"/>
            <c:spPr>
              <a:solidFill>
                <a:srgbClr val="D2D2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0733-E049-B3C5-7249A9216864}"/>
              </c:ext>
            </c:extLst>
          </c:dPt>
          <c:dLbls>
            <c:dLbl>
              <c:idx val="2"/>
              <c:layout>
                <c:manualLayout>
                  <c:x val="-2.6962436586499771E-3"/>
                  <c:y val="2.0476815398075242E-3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733-E049-B3C5-7249A9216864}"/>
                </c:ext>
              </c:extLst>
            </c:dLbl>
            <c:dLbl>
              <c:idx val="3"/>
              <c:layout>
                <c:manualLayout>
                  <c:x val="-0.11889400058826513"/>
                  <c:y val="-7.2507544245837732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733-E049-B3C5-7249A9216864}"/>
                </c:ext>
              </c:extLst>
            </c:dLbl>
            <c:dLbl>
              <c:idx val="4"/>
              <c:layout>
                <c:manualLayout>
                  <c:x val="-9.8730176767911432E-2"/>
                  <c:y val="-9.3750656167979007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733-E049-B3C5-7249A9216864}"/>
                </c:ext>
              </c:extLst>
            </c:dLbl>
            <c:dLbl>
              <c:idx val="5"/>
              <c:layout>
                <c:manualLayout>
                  <c:x val="-6.2380537554784461E-2"/>
                  <c:y val="-0.1498321668124817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0733-E049-B3C5-7249A9216864}"/>
                </c:ext>
              </c:extLst>
            </c:dLbl>
            <c:dLbl>
              <c:idx val="6"/>
              <c:layout>
                <c:manualLayout>
                  <c:x val="6.0897404410794428E-2"/>
                  <c:y val="0.1454514435695537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0733-E049-B3C5-7249A9216864}"/>
                </c:ext>
              </c:extLst>
            </c:dLbl>
            <c:dLbl>
              <c:idx val="7"/>
              <c:layout>
                <c:manualLayout>
                  <c:x val="-6.6629344954838257E-2"/>
                  <c:y val="-0.14525561388159813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0733-E049-B3C5-7249A9216864}"/>
                </c:ext>
              </c:extLst>
            </c:dLbl>
            <c:dLbl>
              <c:idx val="8"/>
              <c:layout>
                <c:manualLayout>
                  <c:x val="4.0530609069627341E-2"/>
                  <c:y val="0.15407859434237386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733-E049-B3C5-7249A9216864}"/>
                </c:ext>
              </c:extLst>
            </c:dLbl>
            <c:dLbl>
              <c:idx val="9"/>
              <c:layout>
                <c:manualLayout>
                  <c:x val="-4.7274537078461416E-2"/>
                  <c:y val="-0.14111563137941091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733-E049-B3C5-7249A9216864}"/>
                </c:ext>
              </c:extLst>
            </c:dLbl>
            <c:dLbl>
              <c:idx val="10"/>
              <c:layout>
                <c:manualLayout>
                  <c:x val="6.0829488673065882E-2"/>
                  <c:y val="0.16314197455313478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733-E049-B3C5-7249A9216864}"/>
                </c:ext>
              </c:extLst>
            </c:dLbl>
            <c:dLbl>
              <c:idx val="11"/>
              <c:layout>
                <c:manualLayout>
                  <c:x val="7.5262236578587535E-2"/>
                  <c:y val="-0.13843569553805773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733-E049-B3C5-7249A9216864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EE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Suggestion1!$A$3:$A$15</c:f>
              <c:strCache>
                <c:ptCount val="12"/>
                <c:pt idx="0">
                  <c:v>20</c:v>
                </c:pt>
                <c:pt idx="1">
                  <c:v>50</c:v>
                </c:pt>
                <c:pt idx="2">
                  <c:v>5</c:v>
                </c:pt>
                <c:pt idx="3">
                  <c:v>19</c:v>
                </c:pt>
                <c:pt idx="4">
                  <c:v>45</c:v>
                </c:pt>
                <c:pt idx="5">
                  <c:v>40</c:v>
                </c:pt>
                <c:pt idx="6">
                  <c:v>10</c:v>
                </c:pt>
                <c:pt idx="7">
                  <c:v>35</c:v>
                </c:pt>
                <c:pt idx="8">
                  <c:v>30</c:v>
                </c:pt>
                <c:pt idx="9">
                  <c:v>55</c:v>
                </c:pt>
                <c:pt idx="10">
                  <c:v>25</c:v>
                </c:pt>
                <c:pt idx="11">
                  <c:v>15</c:v>
                </c:pt>
              </c:strCache>
            </c:strRef>
          </c:cat>
          <c:val>
            <c:numRef>
              <c:f>Suggestion1!$B$3:$B$15</c:f>
              <c:numCache>
                <c:formatCode>General</c:formatCode>
                <c:ptCount val="12"/>
                <c:pt idx="0">
                  <c:v>6277</c:v>
                </c:pt>
                <c:pt idx="1">
                  <c:v>917</c:v>
                </c:pt>
                <c:pt idx="2">
                  <c:v>531</c:v>
                </c:pt>
                <c:pt idx="3">
                  <c:v>396</c:v>
                </c:pt>
                <c:pt idx="4">
                  <c:v>255</c:v>
                </c:pt>
                <c:pt idx="5">
                  <c:v>253</c:v>
                </c:pt>
                <c:pt idx="6">
                  <c:v>252</c:v>
                </c:pt>
                <c:pt idx="7">
                  <c:v>251</c:v>
                </c:pt>
                <c:pt idx="8">
                  <c:v>231</c:v>
                </c:pt>
                <c:pt idx="9">
                  <c:v>127</c:v>
                </c:pt>
                <c:pt idx="10">
                  <c:v>121</c:v>
                </c:pt>
                <c:pt idx="11">
                  <c:v>119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0733-E049-B3C5-7249A92168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i="0" baseline="0" dirty="0">
                <a:effectLst/>
              </a:rPr>
              <a:t>Class Trend Among 139 Models</a:t>
            </a:r>
            <a:endParaRPr lang="en-EE" dirty="0">
              <a:effectLst/>
            </a:endParaRPr>
          </a:p>
        </c:rich>
      </c:tx>
      <c:layout>
        <c:manualLayout>
          <c:xMode val="edge"/>
          <c:yMode val="edge"/>
          <c:x val="0.16596696333169383"/>
          <c:y val="5.185185185185185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MASTER!$H$3:$H$141</c:f>
              <c:numCache>
                <c:formatCode>General</c:formatCode>
                <c:ptCount val="139"/>
                <c:pt idx="0">
                  <c:v>3</c:v>
                </c:pt>
                <c:pt idx="1">
                  <c:v>5</c:v>
                </c:pt>
                <c:pt idx="2">
                  <c:v>7</c:v>
                </c:pt>
                <c:pt idx="3">
                  <c:v>9</c:v>
                </c:pt>
                <c:pt idx="4">
                  <c:v>11</c:v>
                </c:pt>
                <c:pt idx="5">
                  <c:v>13</c:v>
                </c:pt>
                <c:pt idx="6">
                  <c:v>15</c:v>
                </c:pt>
                <c:pt idx="7">
                  <c:v>17</c:v>
                </c:pt>
                <c:pt idx="8">
                  <c:v>19</c:v>
                </c:pt>
                <c:pt idx="9">
                  <c:v>21</c:v>
                </c:pt>
                <c:pt idx="10">
                  <c:v>31</c:v>
                </c:pt>
                <c:pt idx="11">
                  <c:v>11</c:v>
                </c:pt>
                <c:pt idx="12">
                  <c:v>11</c:v>
                </c:pt>
                <c:pt idx="13">
                  <c:v>11</c:v>
                </c:pt>
                <c:pt idx="14">
                  <c:v>11</c:v>
                </c:pt>
                <c:pt idx="15">
                  <c:v>11</c:v>
                </c:pt>
                <c:pt idx="16">
                  <c:v>11</c:v>
                </c:pt>
                <c:pt idx="17">
                  <c:v>11</c:v>
                </c:pt>
                <c:pt idx="18">
                  <c:v>11</c:v>
                </c:pt>
                <c:pt idx="19">
                  <c:v>11</c:v>
                </c:pt>
                <c:pt idx="20">
                  <c:v>11</c:v>
                </c:pt>
                <c:pt idx="21">
                  <c:v>11</c:v>
                </c:pt>
                <c:pt idx="22">
                  <c:v>11</c:v>
                </c:pt>
                <c:pt idx="23">
                  <c:v>11</c:v>
                </c:pt>
                <c:pt idx="24">
                  <c:v>11</c:v>
                </c:pt>
                <c:pt idx="25">
                  <c:v>11</c:v>
                </c:pt>
                <c:pt idx="26">
                  <c:v>11</c:v>
                </c:pt>
                <c:pt idx="27">
                  <c:v>11</c:v>
                </c:pt>
                <c:pt idx="28">
                  <c:v>11</c:v>
                </c:pt>
                <c:pt idx="29">
                  <c:v>11</c:v>
                </c:pt>
                <c:pt idx="30">
                  <c:v>11</c:v>
                </c:pt>
                <c:pt idx="31">
                  <c:v>11</c:v>
                </c:pt>
                <c:pt idx="32">
                  <c:v>3</c:v>
                </c:pt>
                <c:pt idx="33">
                  <c:v>5</c:v>
                </c:pt>
                <c:pt idx="34">
                  <c:v>7</c:v>
                </c:pt>
                <c:pt idx="35">
                  <c:v>9</c:v>
                </c:pt>
                <c:pt idx="36">
                  <c:v>11</c:v>
                </c:pt>
                <c:pt idx="37">
                  <c:v>13</c:v>
                </c:pt>
                <c:pt idx="38">
                  <c:v>15</c:v>
                </c:pt>
                <c:pt idx="39">
                  <c:v>19</c:v>
                </c:pt>
                <c:pt idx="40">
                  <c:v>21</c:v>
                </c:pt>
                <c:pt idx="41">
                  <c:v>31</c:v>
                </c:pt>
                <c:pt idx="42">
                  <c:v>35</c:v>
                </c:pt>
                <c:pt idx="43">
                  <c:v>41</c:v>
                </c:pt>
                <c:pt idx="44">
                  <c:v>2</c:v>
                </c:pt>
                <c:pt idx="45">
                  <c:v>4</c:v>
                </c:pt>
                <c:pt idx="46">
                  <c:v>6</c:v>
                </c:pt>
                <c:pt idx="47">
                  <c:v>8</c:v>
                </c:pt>
                <c:pt idx="48">
                  <c:v>10</c:v>
                </c:pt>
                <c:pt idx="49">
                  <c:v>12</c:v>
                </c:pt>
                <c:pt idx="50">
                  <c:v>14</c:v>
                </c:pt>
                <c:pt idx="51">
                  <c:v>16</c:v>
                </c:pt>
                <c:pt idx="52">
                  <c:v>18</c:v>
                </c:pt>
                <c:pt idx="53">
                  <c:v>20</c:v>
                </c:pt>
                <c:pt idx="54">
                  <c:v>24</c:v>
                </c:pt>
                <c:pt idx="55">
                  <c:v>28</c:v>
                </c:pt>
                <c:pt idx="56">
                  <c:v>32</c:v>
                </c:pt>
                <c:pt idx="57">
                  <c:v>36</c:v>
                </c:pt>
                <c:pt idx="58">
                  <c:v>40</c:v>
                </c:pt>
                <c:pt idx="59">
                  <c:v>14</c:v>
                </c:pt>
                <c:pt idx="60">
                  <c:v>14</c:v>
                </c:pt>
                <c:pt idx="61">
                  <c:v>14</c:v>
                </c:pt>
                <c:pt idx="62">
                  <c:v>14</c:v>
                </c:pt>
                <c:pt idx="63">
                  <c:v>14</c:v>
                </c:pt>
                <c:pt idx="64">
                  <c:v>14</c:v>
                </c:pt>
                <c:pt idx="65">
                  <c:v>14</c:v>
                </c:pt>
                <c:pt idx="66">
                  <c:v>14</c:v>
                </c:pt>
                <c:pt idx="67">
                  <c:v>14</c:v>
                </c:pt>
                <c:pt idx="68">
                  <c:v>14</c:v>
                </c:pt>
                <c:pt idx="69">
                  <c:v>14</c:v>
                </c:pt>
                <c:pt idx="70">
                  <c:v>14</c:v>
                </c:pt>
                <c:pt idx="71">
                  <c:v>14</c:v>
                </c:pt>
                <c:pt idx="72">
                  <c:v>14</c:v>
                </c:pt>
                <c:pt idx="73">
                  <c:v>14</c:v>
                </c:pt>
                <c:pt idx="74">
                  <c:v>14</c:v>
                </c:pt>
                <c:pt idx="75">
                  <c:v>14</c:v>
                </c:pt>
                <c:pt idx="76">
                  <c:v>7</c:v>
                </c:pt>
                <c:pt idx="77">
                  <c:v>7</c:v>
                </c:pt>
                <c:pt idx="78">
                  <c:v>7</c:v>
                </c:pt>
                <c:pt idx="79">
                  <c:v>7</c:v>
                </c:pt>
                <c:pt idx="80">
                  <c:v>7</c:v>
                </c:pt>
                <c:pt idx="81">
                  <c:v>7</c:v>
                </c:pt>
                <c:pt idx="82">
                  <c:v>7</c:v>
                </c:pt>
                <c:pt idx="83">
                  <c:v>7</c:v>
                </c:pt>
                <c:pt idx="84">
                  <c:v>7</c:v>
                </c:pt>
                <c:pt idx="85">
                  <c:v>7</c:v>
                </c:pt>
                <c:pt idx="86">
                  <c:v>7</c:v>
                </c:pt>
                <c:pt idx="87">
                  <c:v>7</c:v>
                </c:pt>
                <c:pt idx="88">
                  <c:v>7</c:v>
                </c:pt>
                <c:pt idx="89">
                  <c:v>7</c:v>
                </c:pt>
                <c:pt idx="90">
                  <c:v>7</c:v>
                </c:pt>
                <c:pt idx="91">
                  <c:v>7</c:v>
                </c:pt>
                <c:pt idx="92">
                  <c:v>7</c:v>
                </c:pt>
                <c:pt idx="93">
                  <c:v>7</c:v>
                </c:pt>
                <c:pt idx="94">
                  <c:v>7</c:v>
                </c:pt>
                <c:pt idx="95">
                  <c:v>7</c:v>
                </c:pt>
                <c:pt idx="96">
                  <c:v>7</c:v>
                </c:pt>
                <c:pt idx="97">
                  <c:v>7</c:v>
                </c:pt>
                <c:pt idx="98">
                  <c:v>7</c:v>
                </c:pt>
                <c:pt idx="99">
                  <c:v>7</c:v>
                </c:pt>
                <c:pt idx="100">
                  <c:v>7</c:v>
                </c:pt>
                <c:pt idx="101">
                  <c:v>7</c:v>
                </c:pt>
                <c:pt idx="102">
                  <c:v>7</c:v>
                </c:pt>
                <c:pt idx="103">
                  <c:v>7</c:v>
                </c:pt>
                <c:pt idx="104">
                  <c:v>7</c:v>
                </c:pt>
                <c:pt idx="105">
                  <c:v>7</c:v>
                </c:pt>
                <c:pt idx="106">
                  <c:v>7</c:v>
                </c:pt>
                <c:pt idx="107">
                  <c:v>7</c:v>
                </c:pt>
                <c:pt idx="108">
                  <c:v>40</c:v>
                </c:pt>
                <c:pt idx="109">
                  <c:v>3</c:v>
                </c:pt>
                <c:pt idx="110">
                  <c:v>49</c:v>
                </c:pt>
                <c:pt idx="111">
                  <c:v>3</c:v>
                </c:pt>
                <c:pt idx="112">
                  <c:v>3</c:v>
                </c:pt>
                <c:pt idx="113">
                  <c:v>3</c:v>
                </c:pt>
                <c:pt idx="114">
                  <c:v>3</c:v>
                </c:pt>
                <c:pt idx="115">
                  <c:v>3</c:v>
                </c:pt>
                <c:pt idx="116">
                  <c:v>3</c:v>
                </c:pt>
                <c:pt idx="117">
                  <c:v>3</c:v>
                </c:pt>
                <c:pt idx="118">
                  <c:v>3</c:v>
                </c:pt>
                <c:pt idx="119">
                  <c:v>3</c:v>
                </c:pt>
                <c:pt idx="120">
                  <c:v>3</c:v>
                </c:pt>
                <c:pt idx="121">
                  <c:v>3</c:v>
                </c:pt>
                <c:pt idx="122">
                  <c:v>3</c:v>
                </c:pt>
                <c:pt idx="123">
                  <c:v>3</c:v>
                </c:pt>
                <c:pt idx="124">
                  <c:v>3</c:v>
                </c:pt>
                <c:pt idx="125">
                  <c:v>3</c:v>
                </c:pt>
                <c:pt idx="126">
                  <c:v>3</c:v>
                </c:pt>
                <c:pt idx="127">
                  <c:v>3</c:v>
                </c:pt>
                <c:pt idx="128">
                  <c:v>3</c:v>
                </c:pt>
                <c:pt idx="129">
                  <c:v>3</c:v>
                </c:pt>
                <c:pt idx="130">
                  <c:v>3</c:v>
                </c:pt>
                <c:pt idx="131">
                  <c:v>3</c:v>
                </c:pt>
                <c:pt idx="132">
                  <c:v>3</c:v>
                </c:pt>
                <c:pt idx="133">
                  <c:v>3</c:v>
                </c:pt>
                <c:pt idx="134">
                  <c:v>3</c:v>
                </c:pt>
                <c:pt idx="135">
                  <c:v>3</c:v>
                </c:pt>
                <c:pt idx="136">
                  <c:v>3</c:v>
                </c:pt>
                <c:pt idx="137">
                  <c:v>3</c:v>
                </c:pt>
                <c:pt idx="138">
                  <c:v>3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C67-F941-B2DC-A3696F7E33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Number of Classes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5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Directional 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dirty="0"/>
              <a:t>Dataset Size/Age Test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'Epoch Limit'!$E$2</c:f>
              <c:strCache>
                <c:ptCount val="1"/>
                <c:pt idx="0">
                  <c:v>Model Earnings</c:v>
                </c:pt>
              </c:strCache>
            </c:strRef>
          </c:tx>
          <c:spPr>
            <a:solidFill>
              <a:srgbClr val="93AD82"/>
            </a:solidFill>
            <a:ln>
              <a:noFill/>
            </a:ln>
            <a:effectLst/>
          </c:spPr>
          <c:invertIfNegative val="1"/>
          <c:cat>
            <c:numRef>
              <c:f>'Data Size &amp; Age'!$F$3:$F$13</c:f>
              <c:numCache>
                <c:formatCode>General</c:formatCode>
                <c:ptCount val="11"/>
                <c:pt idx="0">
                  <c:v>1188</c:v>
                </c:pt>
                <c:pt idx="1">
                  <c:v>2445</c:v>
                </c:pt>
                <c:pt idx="2">
                  <c:v>3702</c:v>
                </c:pt>
                <c:pt idx="3">
                  <c:v>4983</c:v>
                </c:pt>
                <c:pt idx="4">
                  <c:v>6228</c:v>
                </c:pt>
                <c:pt idx="5">
                  <c:v>7584</c:v>
                </c:pt>
                <c:pt idx="6">
                  <c:v>8763</c:v>
                </c:pt>
                <c:pt idx="7">
                  <c:v>10029</c:v>
                </c:pt>
                <c:pt idx="8">
                  <c:v>11394</c:v>
                </c:pt>
                <c:pt idx="9">
                  <c:v>12552</c:v>
                </c:pt>
                <c:pt idx="10">
                  <c:v>12825</c:v>
                </c:pt>
              </c:numCache>
            </c:numRef>
          </c:cat>
          <c:val>
            <c:numRef>
              <c:f>'Data Size &amp; Age'!$E$3:$E$13</c:f>
              <c:numCache>
                <c:formatCode>[$$-409]#\ ##0.00</c:formatCode>
                <c:ptCount val="11"/>
                <c:pt idx="0">
                  <c:v>-124.84</c:v>
                </c:pt>
                <c:pt idx="1">
                  <c:v>-240.48</c:v>
                </c:pt>
                <c:pt idx="2">
                  <c:v>-233.04</c:v>
                </c:pt>
                <c:pt idx="3">
                  <c:v>-37.54</c:v>
                </c:pt>
                <c:pt idx="4">
                  <c:v>-271.51</c:v>
                </c:pt>
                <c:pt idx="5">
                  <c:v>344.57</c:v>
                </c:pt>
                <c:pt idx="6">
                  <c:v>-425.92</c:v>
                </c:pt>
                <c:pt idx="7">
                  <c:v>344.57</c:v>
                </c:pt>
                <c:pt idx="8">
                  <c:v>-475.45</c:v>
                </c:pt>
                <c:pt idx="9">
                  <c:v>-519.49</c:v>
                </c:pt>
                <c:pt idx="10">
                  <c:v>-496.02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C08F90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0-E074-C545-9611-8D0A71B71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67005919"/>
        <c:axId val="467004079"/>
      </c:barChart>
      <c:lineChart>
        <c:grouping val="standard"/>
        <c:varyColors val="0"/>
        <c:ser>
          <c:idx val="0"/>
          <c:order val="0"/>
          <c:tx>
            <c:strRef>
              <c:f>'Epoch Limit'!$C$2</c:f>
              <c:strCache>
                <c:ptCount val="1"/>
                <c:pt idx="0">
                  <c:v>Precise Accuracy</c:v>
                </c:pt>
              </c:strCache>
            </c:strRef>
          </c:tx>
          <c:spPr>
            <a:ln w="25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'Data Size &amp; Age'!$B$3:$B$13</c:f>
              <c:numCache>
                <c:formatCode>General</c:formatCode>
                <c:ptCount val="11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  <c:pt idx="6">
                  <c:v>35</c:v>
                </c:pt>
                <c:pt idx="7">
                  <c:v>40</c:v>
                </c:pt>
                <c:pt idx="8">
                  <c:v>45</c:v>
                </c:pt>
                <c:pt idx="9">
                  <c:v>50</c:v>
                </c:pt>
                <c:pt idx="10">
                  <c:v>55</c:v>
                </c:pt>
              </c:numCache>
            </c:numRef>
          </c:cat>
          <c:val>
            <c:numRef>
              <c:f>'Data Size &amp; Age'!$C$3:$C$13</c:f>
              <c:numCache>
                <c:formatCode>0.00%</c:formatCode>
                <c:ptCount val="11"/>
                <c:pt idx="0">
                  <c:v>0.32769999999999999</c:v>
                </c:pt>
                <c:pt idx="1">
                  <c:v>0.38779999999999998</c:v>
                </c:pt>
                <c:pt idx="2">
                  <c:v>0.3342</c:v>
                </c:pt>
                <c:pt idx="3">
                  <c:v>0.37269999999999998</c:v>
                </c:pt>
                <c:pt idx="4">
                  <c:v>0.37080000000000002</c:v>
                </c:pt>
                <c:pt idx="5">
                  <c:v>0.4335</c:v>
                </c:pt>
                <c:pt idx="6">
                  <c:v>0.52449999999999997</c:v>
                </c:pt>
                <c:pt idx="7">
                  <c:v>0.52939999999999998</c:v>
                </c:pt>
                <c:pt idx="8">
                  <c:v>0.55530000000000002</c:v>
                </c:pt>
                <c:pt idx="9">
                  <c:v>0.5494</c:v>
                </c:pt>
                <c:pt idx="10">
                  <c:v>0.53779999999999994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074-C545-9611-8D0A71B71564}"/>
            </c:ext>
          </c:extLst>
        </c:ser>
        <c:ser>
          <c:idx val="1"/>
          <c:order val="1"/>
          <c:tx>
            <c:strRef>
              <c:f>'Epoch Limit'!$D$2</c:f>
              <c:strCache>
                <c:ptCount val="1"/>
                <c:pt idx="0">
                  <c:v>Directional Accuracy</c:v>
                </c:pt>
              </c:strCache>
            </c:strRef>
          </c:tx>
          <c:spPr>
            <a:ln w="0" cap="rnd">
              <a:noFill/>
              <a:round/>
            </a:ln>
            <a:effectLst/>
          </c:spPr>
          <c:marker>
            <c:symbol val="diamond"/>
            <c:size val="3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trendline>
            <c:spPr>
              <a:ln w="15875" cap="rnd">
                <a:solidFill>
                  <a:schemeClr val="accent3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cat>
            <c:numRef>
              <c:f>'Data Size &amp; Age'!$B$3:$B$13</c:f>
              <c:numCache>
                <c:formatCode>General</c:formatCode>
                <c:ptCount val="11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  <c:pt idx="6">
                  <c:v>35</c:v>
                </c:pt>
                <c:pt idx="7">
                  <c:v>40</c:v>
                </c:pt>
                <c:pt idx="8">
                  <c:v>45</c:v>
                </c:pt>
                <c:pt idx="9">
                  <c:v>50</c:v>
                </c:pt>
                <c:pt idx="10">
                  <c:v>55</c:v>
                </c:pt>
              </c:numCache>
            </c:numRef>
          </c:cat>
          <c:val>
            <c:numRef>
              <c:f>'Data Size &amp; Age'!$D$3:$D$13</c:f>
              <c:numCache>
                <c:formatCode>0.00%</c:formatCode>
                <c:ptCount val="11"/>
                <c:pt idx="0">
                  <c:v>0.32769999999999999</c:v>
                </c:pt>
                <c:pt idx="1">
                  <c:v>0.38779999999999998</c:v>
                </c:pt>
                <c:pt idx="2">
                  <c:v>0.3342</c:v>
                </c:pt>
                <c:pt idx="3">
                  <c:v>0.37269999999999998</c:v>
                </c:pt>
                <c:pt idx="4">
                  <c:v>0.37080000000000002</c:v>
                </c:pt>
                <c:pt idx="5">
                  <c:v>0.4335</c:v>
                </c:pt>
                <c:pt idx="6">
                  <c:v>0.52449999999999997</c:v>
                </c:pt>
                <c:pt idx="7">
                  <c:v>0.52939999999999998</c:v>
                </c:pt>
                <c:pt idx="8">
                  <c:v>0.55530000000000002</c:v>
                </c:pt>
                <c:pt idx="9">
                  <c:v>0.54859999999999998</c:v>
                </c:pt>
                <c:pt idx="10">
                  <c:v>0.53779999999999994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074-C545-9611-8D0A71B71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2435344"/>
        <c:axId val="242704592"/>
      </c:lineChart>
      <c:catAx>
        <c:axId val="2424353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y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42704592"/>
        <c:crosses val="autoZero"/>
        <c:auto val="1"/>
        <c:lblAlgn val="ctr"/>
        <c:lblOffset val="100"/>
        <c:tickMarkSkip val="1"/>
        <c:noMultiLvlLbl val="1"/>
      </c:catAx>
      <c:valAx>
        <c:axId val="242704592"/>
        <c:scaling>
          <c:orientation val="minMax"/>
          <c:max val="0.60000000000000009"/>
          <c:min val="0.3000000000000000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42435344"/>
        <c:crosses val="autoZero"/>
        <c:crossBetween val="between"/>
        <c:majorUnit val="6.0000000000000012E-2"/>
      </c:valAx>
      <c:valAx>
        <c:axId val="467004079"/>
        <c:scaling>
          <c:orientation val="minMax"/>
          <c:max val="400"/>
          <c:min val="-600"/>
        </c:scaling>
        <c:delete val="0"/>
        <c:axPos val="r"/>
        <c:numFmt formatCode="[$$-409]#,##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467005919"/>
        <c:crosses val="max"/>
        <c:crossBetween val="between"/>
        <c:majorUnit val="200"/>
      </c:valAx>
      <c:catAx>
        <c:axId val="46700591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6700407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dirty="0"/>
              <a:t>Age</a:t>
            </a:r>
            <a:r>
              <a:rPr lang="en-GB" sz="1800" baseline="0" dirty="0"/>
              <a:t> Trend Among 139 Models</a:t>
            </a:r>
            <a:endParaRPr lang="en-GB" sz="1800" dirty="0"/>
          </a:p>
        </c:rich>
      </c:tx>
      <c:layout>
        <c:manualLayout>
          <c:xMode val="edge"/>
          <c:yMode val="edge"/>
          <c:x val="0.16694270057459035"/>
          <c:y val="5.5555555555555552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MASTER!$G$3:$G$141</c:f>
              <c:numCache>
                <c:formatCode>General</c:formatCode>
                <c:ptCount val="139"/>
                <c:pt idx="0">
                  <c:v>20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  <c:pt idx="5">
                  <c:v>20</c:v>
                </c:pt>
                <c:pt idx="6">
                  <c:v>20</c:v>
                </c:pt>
                <c:pt idx="7">
                  <c:v>20</c:v>
                </c:pt>
                <c:pt idx="8">
                  <c:v>20</c:v>
                </c:pt>
                <c:pt idx="9">
                  <c:v>20</c:v>
                </c:pt>
                <c:pt idx="10">
                  <c:v>20</c:v>
                </c:pt>
                <c:pt idx="11">
                  <c:v>20</c:v>
                </c:pt>
                <c:pt idx="12">
                  <c:v>20</c:v>
                </c:pt>
                <c:pt idx="13">
                  <c:v>20</c:v>
                </c:pt>
                <c:pt idx="14">
                  <c:v>20</c:v>
                </c:pt>
                <c:pt idx="15">
                  <c:v>20</c:v>
                </c:pt>
                <c:pt idx="16">
                  <c:v>20</c:v>
                </c:pt>
                <c:pt idx="17">
                  <c:v>20</c:v>
                </c:pt>
                <c:pt idx="18">
                  <c:v>20</c:v>
                </c:pt>
                <c:pt idx="19">
                  <c:v>20</c:v>
                </c:pt>
                <c:pt idx="20">
                  <c:v>20</c:v>
                </c:pt>
                <c:pt idx="21">
                  <c:v>20</c:v>
                </c:pt>
                <c:pt idx="22">
                  <c:v>20</c:v>
                </c:pt>
                <c:pt idx="23">
                  <c:v>20</c:v>
                </c:pt>
                <c:pt idx="24">
                  <c:v>20</c:v>
                </c:pt>
                <c:pt idx="25">
                  <c:v>20</c:v>
                </c:pt>
                <c:pt idx="26">
                  <c:v>20</c:v>
                </c:pt>
                <c:pt idx="27">
                  <c:v>20</c:v>
                </c:pt>
                <c:pt idx="28">
                  <c:v>20</c:v>
                </c:pt>
                <c:pt idx="29">
                  <c:v>20</c:v>
                </c:pt>
                <c:pt idx="30">
                  <c:v>20</c:v>
                </c:pt>
                <c:pt idx="31">
                  <c:v>20</c:v>
                </c:pt>
                <c:pt idx="32">
                  <c:v>20</c:v>
                </c:pt>
                <c:pt idx="33">
                  <c:v>20</c:v>
                </c:pt>
                <c:pt idx="34">
                  <c:v>20</c:v>
                </c:pt>
                <c:pt idx="35">
                  <c:v>20</c:v>
                </c:pt>
                <c:pt idx="36">
                  <c:v>20</c:v>
                </c:pt>
                <c:pt idx="37">
                  <c:v>20</c:v>
                </c:pt>
                <c:pt idx="38">
                  <c:v>20</c:v>
                </c:pt>
                <c:pt idx="39">
                  <c:v>20</c:v>
                </c:pt>
                <c:pt idx="40">
                  <c:v>20</c:v>
                </c:pt>
                <c:pt idx="41">
                  <c:v>20</c:v>
                </c:pt>
                <c:pt idx="42">
                  <c:v>20</c:v>
                </c:pt>
                <c:pt idx="43">
                  <c:v>20</c:v>
                </c:pt>
                <c:pt idx="44">
                  <c:v>20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20</c:v>
                </c:pt>
                <c:pt idx="52">
                  <c:v>20</c:v>
                </c:pt>
                <c:pt idx="53">
                  <c:v>20</c:v>
                </c:pt>
                <c:pt idx="54">
                  <c:v>20</c:v>
                </c:pt>
                <c:pt idx="55">
                  <c:v>20</c:v>
                </c:pt>
                <c:pt idx="56">
                  <c:v>20</c:v>
                </c:pt>
                <c:pt idx="57">
                  <c:v>20</c:v>
                </c:pt>
                <c:pt idx="58">
                  <c:v>20</c:v>
                </c:pt>
                <c:pt idx="59">
                  <c:v>20</c:v>
                </c:pt>
                <c:pt idx="60">
                  <c:v>20</c:v>
                </c:pt>
                <c:pt idx="61">
                  <c:v>20</c:v>
                </c:pt>
                <c:pt idx="62">
                  <c:v>20</c:v>
                </c:pt>
                <c:pt idx="63">
                  <c:v>20</c:v>
                </c:pt>
                <c:pt idx="64">
                  <c:v>20</c:v>
                </c:pt>
                <c:pt idx="65">
                  <c:v>20</c:v>
                </c:pt>
                <c:pt idx="66">
                  <c:v>20</c:v>
                </c:pt>
                <c:pt idx="67">
                  <c:v>20</c:v>
                </c:pt>
                <c:pt idx="68">
                  <c:v>20</c:v>
                </c:pt>
                <c:pt idx="69">
                  <c:v>20</c:v>
                </c:pt>
                <c:pt idx="70">
                  <c:v>20</c:v>
                </c:pt>
                <c:pt idx="71">
                  <c:v>20</c:v>
                </c:pt>
                <c:pt idx="72">
                  <c:v>20</c:v>
                </c:pt>
                <c:pt idx="73">
                  <c:v>20</c:v>
                </c:pt>
                <c:pt idx="74">
                  <c:v>20</c:v>
                </c:pt>
                <c:pt idx="75">
                  <c:v>20</c:v>
                </c:pt>
                <c:pt idx="76">
                  <c:v>20</c:v>
                </c:pt>
                <c:pt idx="77">
                  <c:v>20</c:v>
                </c:pt>
                <c:pt idx="78">
                  <c:v>20</c:v>
                </c:pt>
                <c:pt idx="79">
                  <c:v>20</c:v>
                </c:pt>
                <c:pt idx="80">
                  <c:v>20</c:v>
                </c:pt>
                <c:pt idx="81">
                  <c:v>20</c:v>
                </c:pt>
                <c:pt idx="82">
                  <c:v>20</c:v>
                </c:pt>
                <c:pt idx="83">
                  <c:v>20</c:v>
                </c:pt>
                <c:pt idx="84">
                  <c:v>20</c:v>
                </c:pt>
                <c:pt idx="85">
                  <c:v>20</c:v>
                </c:pt>
                <c:pt idx="86">
                  <c:v>20</c:v>
                </c:pt>
                <c:pt idx="87">
                  <c:v>20</c:v>
                </c:pt>
                <c:pt idx="88">
                  <c:v>20</c:v>
                </c:pt>
                <c:pt idx="89">
                  <c:v>20</c:v>
                </c:pt>
                <c:pt idx="90">
                  <c:v>20</c:v>
                </c:pt>
                <c:pt idx="91">
                  <c:v>20</c:v>
                </c:pt>
                <c:pt idx="92">
                  <c:v>20</c:v>
                </c:pt>
                <c:pt idx="93">
                  <c:v>20</c:v>
                </c:pt>
                <c:pt idx="94">
                  <c:v>20</c:v>
                </c:pt>
                <c:pt idx="95">
                  <c:v>20</c:v>
                </c:pt>
                <c:pt idx="96">
                  <c:v>20</c:v>
                </c:pt>
                <c:pt idx="97">
                  <c:v>20</c:v>
                </c:pt>
                <c:pt idx="98">
                  <c:v>20</c:v>
                </c:pt>
                <c:pt idx="99">
                  <c:v>20</c:v>
                </c:pt>
                <c:pt idx="100">
                  <c:v>20</c:v>
                </c:pt>
                <c:pt idx="101">
                  <c:v>20</c:v>
                </c:pt>
                <c:pt idx="102">
                  <c:v>20</c:v>
                </c:pt>
                <c:pt idx="103">
                  <c:v>20</c:v>
                </c:pt>
                <c:pt idx="104">
                  <c:v>20</c:v>
                </c:pt>
                <c:pt idx="105">
                  <c:v>20</c:v>
                </c:pt>
                <c:pt idx="106">
                  <c:v>20</c:v>
                </c:pt>
                <c:pt idx="107">
                  <c:v>20</c:v>
                </c:pt>
                <c:pt idx="108">
                  <c:v>30</c:v>
                </c:pt>
                <c:pt idx="109">
                  <c:v>50</c:v>
                </c:pt>
                <c:pt idx="110">
                  <c:v>50</c:v>
                </c:pt>
                <c:pt idx="111">
                  <c:v>50</c:v>
                </c:pt>
                <c:pt idx="112">
                  <c:v>50</c:v>
                </c:pt>
                <c:pt idx="113">
                  <c:v>50</c:v>
                </c:pt>
                <c:pt idx="114">
                  <c:v>50</c:v>
                </c:pt>
                <c:pt idx="115">
                  <c:v>50</c:v>
                </c:pt>
                <c:pt idx="116">
                  <c:v>5</c:v>
                </c:pt>
                <c:pt idx="117">
                  <c:v>10</c:v>
                </c:pt>
                <c:pt idx="118">
                  <c:v>15</c:v>
                </c:pt>
                <c:pt idx="119">
                  <c:v>20</c:v>
                </c:pt>
                <c:pt idx="120">
                  <c:v>25</c:v>
                </c:pt>
                <c:pt idx="121">
                  <c:v>30</c:v>
                </c:pt>
                <c:pt idx="122">
                  <c:v>35</c:v>
                </c:pt>
                <c:pt idx="123">
                  <c:v>40</c:v>
                </c:pt>
                <c:pt idx="124">
                  <c:v>45</c:v>
                </c:pt>
                <c:pt idx="125">
                  <c:v>50</c:v>
                </c:pt>
                <c:pt idx="126">
                  <c:v>55</c:v>
                </c:pt>
                <c:pt idx="127">
                  <c:v>35</c:v>
                </c:pt>
                <c:pt idx="128">
                  <c:v>40</c:v>
                </c:pt>
                <c:pt idx="129">
                  <c:v>45</c:v>
                </c:pt>
                <c:pt idx="130">
                  <c:v>19</c:v>
                </c:pt>
                <c:pt idx="131">
                  <c:v>19</c:v>
                </c:pt>
                <c:pt idx="132">
                  <c:v>19</c:v>
                </c:pt>
                <c:pt idx="133">
                  <c:v>10</c:v>
                </c:pt>
                <c:pt idx="134">
                  <c:v>20</c:v>
                </c:pt>
                <c:pt idx="135">
                  <c:v>20</c:v>
                </c:pt>
                <c:pt idx="136">
                  <c:v>5</c:v>
                </c:pt>
                <c:pt idx="137">
                  <c:v>5</c:v>
                </c:pt>
                <c:pt idx="138">
                  <c:v>5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D4D-A948-8670-A11DBB300B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Dataset Size in Years</a:t>
                </a:r>
                <a:r>
                  <a:rPr lang="en-GB" baseline="0" dirty="0"/>
                  <a:t> of Data</a:t>
                </a:r>
                <a:endParaRPr lang="en-GB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&quot;y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5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Directional 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i="0" baseline="0" dirty="0">
                <a:effectLst/>
              </a:rPr>
              <a:t>Overall Trend Among 139 Models</a:t>
            </a:r>
            <a:endParaRPr lang="en-EE" dirty="0">
              <a:effectLst/>
            </a:endParaRPr>
          </a:p>
        </c:rich>
      </c:tx>
      <c:layout>
        <c:manualLayout>
          <c:xMode val="edge"/>
          <c:yMode val="edge"/>
          <c:x val="0.28929863698347896"/>
          <c:y val="5.9259259259259262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MASTER!$H$3:$H$141</c:f>
              <c:numCache>
                <c:formatCode>General</c:formatCode>
                <c:ptCount val="139"/>
                <c:pt idx="0">
                  <c:v>3</c:v>
                </c:pt>
                <c:pt idx="1">
                  <c:v>5</c:v>
                </c:pt>
                <c:pt idx="2">
                  <c:v>7</c:v>
                </c:pt>
                <c:pt idx="3">
                  <c:v>9</c:v>
                </c:pt>
                <c:pt idx="4">
                  <c:v>11</c:v>
                </c:pt>
                <c:pt idx="5">
                  <c:v>13</c:v>
                </c:pt>
                <c:pt idx="6">
                  <c:v>15</c:v>
                </c:pt>
                <c:pt idx="7">
                  <c:v>17</c:v>
                </c:pt>
                <c:pt idx="8">
                  <c:v>19</c:v>
                </c:pt>
                <c:pt idx="9">
                  <c:v>21</c:v>
                </c:pt>
                <c:pt idx="10">
                  <c:v>31</c:v>
                </c:pt>
                <c:pt idx="11">
                  <c:v>11</c:v>
                </c:pt>
                <c:pt idx="12">
                  <c:v>11</c:v>
                </c:pt>
                <c:pt idx="13">
                  <c:v>11</c:v>
                </c:pt>
                <c:pt idx="14">
                  <c:v>11</c:v>
                </c:pt>
                <c:pt idx="15">
                  <c:v>11</c:v>
                </c:pt>
                <c:pt idx="16">
                  <c:v>11</c:v>
                </c:pt>
                <c:pt idx="17">
                  <c:v>11</c:v>
                </c:pt>
                <c:pt idx="18">
                  <c:v>11</c:v>
                </c:pt>
                <c:pt idx="19">
                  <c:v>11</c:v>
                </c:pt>
                <c:pt idx="20">
                  <c:v>11</c:v>
                </c:pt>
                <c:pt idx="21">
                  <c:v>11</c:v>
                </c:pt>
                <c:pt idx="22">
                  <c:v>11</c:v>
                </c:pt>
                <c:pt idx="23">
                  <c:v>11</c:v>
                </c:pt>
                <c:pt idx="24">
                  <c:v>11</c:v>
                </c:pt>
                <c:pt idx="25">
                  <c:v>11</c:v>
                </c:pt>
                <c:pt idx="26">
                  <c:v>11</c:v>
                </c:pt>
                <c:pt idx="27">
                  <c:v>11</c:v>
                </c:pt>
                <c:pt idx="28">
                  <c:v>11</c:v>
                </c:pt>
                <c:pt idx="29">
                  <c:v>11</c:v>
                </c:pt>
                <c:pt idx="30">
                  <c:v>11</c:v>
                </c:pt>
                <c:pt idx="31">
                  <c:v>11</c:v>
                </c:pt>
                <c:pt idx="32">
                  <c:v>3</c:v>
                </c:pt>
                <c:pt idx="33">
                  <c:v>5</c:v>
                </c:pt>
                <c:pt idx="34">
                  <c:v>7</c:v>
                </c:pt>
                <c:pt idx="35">
                  <c:v>9</c:v>
                </c:pt>
                <c:pt idx="36">
                  <c:v>11</c:v>
                </c:pt>
                <c:pt idx="37">
                  <c:v>13</c:v>
                </c:pt>
                <c:pt idx="38">
                  <c:v>15</c:v>
                </c:pt>
                <c:pt idx="39">
                  <c:v>19</c:v>
                </c:pt>
                <c:pt idx="40">
                  <c:v>21</c:v>
                </c:pt>
                <c:pt idx="41">
                  <c:v>31</c:v>
                </c:pt>
                <c:pt idx="42">
                  <c:v>35</c:v>
                </c:pt>
                <c:pt idx="43">
                  <c:v>41</c:v>
                </c:pt>
                <c:pt idx="44">
                  <c:v>2</c:v>
                </c:pt>
                <c:pt idx="45">
                  <c:v>4</c:v>
                </c:pt>
                <c:pt idx="46">
                  <c:v>6</c:v>
                </c:pt>
                <c:pt idx="47">
                  <c:v>8</c:v>
                </c:pt>
                <c:pt idx="48">
                  <c:v>10</c:v>
                </c:pt>
                <c:pt idx="49">
                  <c:v>12</c:v>
                </c:pt>
                <c:pt idx="50">
                  <c:v>14</c:v>
                </c:pt>
                <c:pt idx="51">
                  <c:v>16</c:v>
                </c:pt>
                <c:pt idx="52">
                  <c:v>18</c:v>
                </c:pt>
                <c:pt idx="53">
                  <c:v>20</c:v>
                </c:pt>
                <c:pt idx="54">
                  <c:v>24</c:v>
                </c:pt>
                <c:pt idx="55">
                  <c:v>28</c:v>
                </c:pt>
                <c:pt idx="56">
                  <c:v>32</c:v>
                </c:pt>
                <c:pt idx="57">
                  <c:v>36</c:v>
                </c:pt>
                <c:pt idx="58">
                  <c:v>40</c:v>
                </c:pt>
                <c:pt idx="59">
                  <c:v>14</c:v>
                </c:pt>
                <c:pt idx="60">
                  <c:v>14</c:v>
                </c:pt>
                <c:pt idx="61">
                  <c:v>14</c:v>
                </c:pt>
                <c:pt idx="62">
                  <c:v>14</c:v>
                </c:pt>
                <c:pt idx="63">
                  <c:v>14</c:v>
                </c:pt>
                <c:pt idx="64">
                  <c:v>14</c:v>
                </c:pt>
                <c:pt idx="65">
                  <c:v>14</c:v>
                </c:pt>
                <c:pt idx="66">
                  <c:v>14</c:v>
                </c:pt>
                <c:pt idx="67">
                  <c:v>14</c:v>
                </c:pt>
                <c:pt idx="68">
                  <c:v>14</c:v>
                </c:pt>
                <c:pt idx="69">
                  <c:v>14</c:v>
                </c:pt>
                <c:pt idx="70">
                  <c:v>14</c:v>
                </c:pt>
                <c:pt idx="71">
                  <c:v>14</c:v>
                </c:pt>
                <c:pt idx="72">
                  <c:v>14</c:v>
                </c:pt>
                <c:pt idx="73">
                  <c:v>14</c:v>
                </c:pt>
                <c:pt idx="74">
                  <c:v>14</c:v>
                </c:pt>
                <c:pt idx="75">
                  <c:v>14</c:v>
                </c:pt>
                <c:pt idx="76">
                  <c:v>7</c:v>
                </c:pt>
                <c:pt idx="77">
                  <c:v>7</c:v>
                </c:pt>
                <c:pt idx="78">
                  <c:v>7</c:v>
                </c:pt>
                <c:pt idx="79">
                  <c:v>7</c:v>
                </c:pt>
                <c:pt idx="80">
                  <c:v>7</c:v>
                </c:pt>
                <c:pt idx="81">
                  <c:v>7</c:v>
                </c:pt>
                <c:pt idx="82">
                  <c:v>7</c:v>
                </c:pt>
                <c:pt idx="83">
                  <c:v>7</c:v>
                </c:pt>
                <c:pt idx="84">
                  <c:v>7</c:v>
                </c:pt>
                <c:pt idx="85">
                  <c:v>7</c:v>
                </c:pt>
                <c:pt idx="86">
                  <c:v>7</c:v>
                </c:pt>
                <c:pt idx="87">
                  <c:v>7</c:v>
                </c:pt>
                <c:pt idx="88">
                  <c:v>7</c:v>
                </c:pt>
                <c:pt idx="89">
                  <c:v>7</c:v>
                </c:pt>
                <c:pt idx="90">
                  <c:v>7</c:v>
                </c:pt>
                <c:pt idx="91">
                  <c:v>7</c:v>
                </c:pt>
                <c:pt idx="92">
                  <c:v>7</c:v>
                </c:pt>
                <c:pt idx="93">
                  <c:v>7</c:v>
                </c:pt>
                <c:pt idx="94">
                  <c:v>7</c:v>
                </c:pt>
                <c:pt idx="95">
                  <c:v>7</c:v>
                </c:pt>
                <c:pt idx="96">
                  <c:v>7</c:v>
                </c:pt>
                <c:pt idx="97">
                  <c:v>7</c:v>
                </c:pt>
                <c:pt idx="98">
                  <c:v>7</c:v>
                </c:pt>
                <c:pt idx="99">
                  <c:v>7</c:v>
                </c:pt>
                <c:pt idx="100">
                  <c:v>7</c:v>
                </c:pt>
                <c:pt idx="101">
                  <c:v>7</c:v>
                </c:pt>
                <c:pt idx="102">
                  <c:v>7</c:v>
                </c:pt>
                <c:pt idx="103">
                  <c:v>7</c:v>
                </c:pt>
                <c:pt idx="104">
                  <c:v>7</c:v>
                </c:pt>
                <c:pt idx="105">
                  <c:v>7</c:v>
                </c:pt>
                <c:pt idx="106">
                  <c:v>7</c:v>
                </c:pt>
                <c:pt idx="107">
                  <c:v>7</c:v>
                </c:pt>
                <c:pt idx="108">
                  <c:v>40</c:v>
                </c:pt>
                <c:pt idx="109">
                  <c:v>3</c:v>
                </c:pt>
                <c:pt idx="110">
                  <c:v>49</c:v>
                </c:pt>
                <c:pt idx="111">
                  <c:v>3</c:v>
                </c:pt>
                <c:pt idx="112">
                  <c:v>3</c:v>
                </c:pt>
                <c:pt idx="113">
                  <c:v>3</c:v>
                </c:pt>
                <c:pt idx="114">
                  <c:v>3</c:v>
                </c:pt>
                <c:pt idx="115">
                  <c:v>3</c:v>
                </c:pt>
                <c:pt idx="116">
                  <c:v>3</c:v>
                </c:pt>
                <c:pt idx="117">
                  <c:v>3</c:v>
                </c:pt>
                <c:pt idx="118">
                  <c:v>3</c:v>
                </c:pt>
                <c:pt idx="119">
                  <c:v>3</c:v>
                </c:pt>
                <c:pt idx="120">
                  <c:v>3</c:v>
                </c:pt>
                <c:pt idx="121">
                  <c:v>3</c:v>
                </c:pt>
                <c:pt idx="122">
                  <c:v>3</c:v>
                </c:pt>
                <c:pt idx="123">
                  <c:v>3</c:v>
                </c:pt>
                <c:pt idx="124">
                  <c:v>3</c:v>
                </c:pt>
                <c:pt idx="125">
                  <c:v>3</c:v>
                </c:pt>
                <c:pt idx="126">
                  <c:v>3</c:v>
                </c:pt>
                <c:pt idx="127">
                  <c:v>3</c:v>
                </c:pt>
                <c:pt idx="128">
                  <c:v>3</c:v>
                </c:pt>
                <c:pt idx="129">
                  <c:v>3</c:v>
                </c:pt>
                <c:pt idx="130">
                  <c:v>3</c:v>
                </c:pt>
                <c:pt idx="131">
                  <c:v>3</c:v>
                </c:pt>
                <c:pt idx="132">
                  <c:v>3</c:v>
                </c:pt>
                <c:pt idx="133">
                  <c:v>3</c:v>
                </c:pt>
                <c:pt idx="134">
                  <c:v>3</c:v>
                </c:pt>
                <c:pt idx="135">
                  <c:v>3</c:v>
                </c:pt>
                <c:pt idx="136">
                  <c:v>3</c:v>
                </c:pt>
                <c:pt idx="137">
                  <c:v>3</c:v>
                </c:pt>
                <c:pt idx="138">
                  <c:v>3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106-8242-89A4-24E2E9B42F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5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t-EE" sz="1800" dirty="0" err="1"/>
              <a:t>Class</a:t>
            </a:r>
            <a:r>
              <a:rPr lang="et-EE" sz="1800" baseline="0" dirty="0"/>
              <a:t> Test 2</a:t>
            </a:r>
            <a:endParaRPr lang="en-US" sz="1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'№ of Classes 2'!$C$20</c:f>
              <c:strCache>
                <c:ptCount val="1"/>
                <c:pt idx="0">
                  <c:v>Precise Accuracy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('№ of Classes 2'!$B$3:$B$14,'№ of Classes 2'!$B$21:$B$35)</c:f>
              <c:numCache>
                <c:formatCode>General</c:formatCode>
                <c:ptCount val="27"/>
                <c:pt idx="0">
                  <c:v>3</c:v>
                </c:pt>
                <c:pt idx="1">
                  <c:v>5</c:v>
                </c:pt>
                <c:pt idx="2">
                  <c:v>7</c:v>
                </c:pt>
                <c:pt idx="3">
                  <c:v>9</c:v>
                </c:pt>
                <c:pt idx="4">
                  <c:v>11</c:v>
                </c:pt>
                <c:pt idx="5">
                  <c:v>13</c:v>
                </c:pt>
                <c:pt idx="6">
                  <c:v>15</c:v>
                </c:pt>
                <c:pt idx="7">
                  <c:v>19</c:v>
                </c:pt>
                <c:pt idx="8">
                  <c:v>21</c:v>
                </c:pt>
                <c:pt idx="9">
                  <c:v>31</c:v>
                </c:pt>
                <c:pt idx="10">
                  <c:v>35</c:v>
                </c:pt>
                <c:pt idx="11">
                  <c:v>41</c:v>
                </c:pt>
                <c:pt idx="12">
                  <c:v>2</c:v>
                </c:pt>
                <c:pt idx="13">
                  <c:v>4</c:v>
                </c:pt>
                <c:pt idx="14">
                  <c:v>6</c:v>
                </c:pt>
                <c:pt idx="15">
                  <c:v>8</c:v>
                </c:pt>
                <c:pt idx="16">
                  <c:v>10</c:v>
                </c:pt>
                <c:pt idx="17">
                  <c:v>12</c:v>
                </c:pt>
                <c:pt idx="18">
                  <c:v>14</c:v>
                </c:pt>
                <c:pt idx="19">
                  <c:v>16</c:v>
                </c:pt>
                <c:pt idx="20">
                  <c:v>18</c:v>
                </c:pt>
                <c:pt idx="21">
                  <c:v>20</c:v>
                </c:pt>
                <c:pt idx="22">
                  <c:v>24</c:v>
                </c:pt>
                <c:pt idx="23">
                  <c:v>28</c:v>
                </c:pt>
                <c:pt idx="24">
                  <c:v>32</c:v>
                </c:pt>
                <c:pt idx="25">
                  <c:v>36</c:v>
                </c:pt>
                <c:pt idx="26">
                  <c:v>40</c:v>
                </c:pt>
              </c:numCache>
            </c:numRef>
          </c:xVal>
          <c:yVal>
            <c:numRef>
              <c:f>('№ of Classes 2'!$C$3:$C$14,'№ of Classes 2'!$C$21:$C$35)</c:f>
              <c:numCache>
                <c:formatCode>0.00%</c:formatCode>
                <c:ptCount val="27"/>
                <c:pt idx="0">
                  <c:v>0.33860000000000001</c:v>
                </c:pt>
                <c:pt idx="1">
                  <c:v>0.21340000000000001</c:v>
                </c:pt>
                <c:pt idx="2">
                  <c:v>0.1447</c:v>
                </c:pt>
                <c:pt idx="3">
                  <c:v>0.1016</c:v>
                </c:pt>
                <c:pt idx="4">
                  <c:v>7.8399999999999997E-2</c:v>
                </c:pt>
                <c:pt idx="5">
                  <c:v>6.9099999999999995E-2</c:v>
                </c:pt>
                <c:pt idx="6">
                  <c:v>7.3700000000000002E-2</c:v>
                </c:pt>
                <c:pt idx="7">
                  <c:v>5.6899999999999999E-2</c:v>
                </c:pt>
                <c:pt idx="8">
                  <c:v>4.8800000000000003E-2</c:v>
                </c:pt>
                <c:pt idx="9">
                  <c:v>1.78E-2</c:v>
                </c:pt>
                <c:pt idx="10">
                  <c:v>2.5399999999999999E-2</c:v>
                </c:pt>
                <c:pt idx="11">
                  <c:v>3.7100000000000001E-2</c:v>
                </c:pt>
                <c:pt idx="12">
                  <c:v>0.33860000000000001</c:v>
                </c:pt>
                <c:pt idx="13">
                  <c:v>0.21340000000000001</c:v>
                </c:pt>
                <c:pt idx="14">
                  <c:v>0.1447</c:v>
                </c:pt>
                <c:pt idx="15">
                  <c:v>0.1016</c:v>
                </c:pt>
                <c:pt idx="16">
                  <c:v>9.9199999999999997E-2</c:v>
                </c:pt>
                <c:pt idx="17">
                  <c:v>8.5000000000000006E-2</c:v>
                </c:pt>
                <c:pt idx="18">
                  <c:v>7.4899999999999994E-2</c:v>
                </c:pt>
                <c:pt idx="19">
                  <c:v>6.6199999999999995E-2</c:v>
                </c:pt>
                <c:pt idx="20">
                  <c:v>4.02E-2</c:v>
                </c:pt>
                <c:pt idx="21">
                  <c:v>4.7699999999999999E-2</c:v>
                </c:pt>
                <c:pt idx="22">
                  <c:v>2.8299999999999999E-2</c:v>
                </c:pt>
                <c:pt idx="23">
                  <c:v>3.6799999999999999E-2</c:v>
                </c:pt>
                <c:pt idx="24">
                  <c:v>3.04E-2</c:v>
                </c:pt>
                <c:pt idx="25">
                  <c:v>2.64E-2</c:v>
                </c:pt>
                <c:pt idx="26">
                  <c:v>2.6499999999999999E-2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459-7C40-98B4-35E434D578D1}"/>
            </c:ext>
          </c:extLst>
        </c:ser>
        <c:ser>
          <c:idx val="1"/>
          <c:order val="1"/>
          <c:tx>
            <c:strRef>
              <c:f>'№ of Classes 2'!$D$20</c:f>
              <c:strCache>
                <c:ptCount val="1"/>
                <c:pt idx="0">
                  <c:v>Directional Accuracy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2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('№ of Classes 2'!$B$3:$B$14,'№ of Classes 2'!$B$21:$B$35)</c:f>
              <c:numCache>
                <c:formatCode>General</c:formatCode>
                <c:ptCount val="27"/>
                <c:pt idx="0">
                  <c:v>3</c:v>
                </c:pt>
                <c:pt idx="1">
                  <c:v>5</c:v>
                </c:pt>
                <c:pt idx="2">
                  <c:v>7</c:v>
                </c:pt>
                <c:pt idx="3">
                  <c:v>9</c:v>
                </c:pt>
                <c:pt idx="4">
                  <c:v>11</c:v>
                </c:pt>
                <c:pt idx="5">
                  <c:v>13</c:v>
                </c:pt>
                <c:pt idx="6">
                  <c:v>15</c:v>
                </c:pt>
                <c:pt idx="7">
                  <c:v>19</c:v>
                </c:pt>
                <c:pt idx="8">
                  <c:v>21</c:v>
                </c:pt>
                <c:pt idx="9">
                  <c:v>31</c:v>
                </c:pt>
                <c:pt idx="10">
                  <c:v>35</c:v>
                </c:pt>
                <c:pt idx="11">
                  <c:v>41</c:v>
                </c:pt>
                <c:pt idx="12">
                  <c:v>2</c:v>
                </c:pt>
                <c:pt idx="13">
                  <c:v>4</c:v>
                </c:pt>
                <c:pt idx="14">
                  <c:v>6</c:v>
                </c:pt>
                <c:pt idx="15">
                  <c:v>8</c:v>
                </c:pt>
                <c:pt idx="16">
                  <c:v>10</c:v>
                </c:pt>
                <c:pt idx="17">
                  <c:v>12</c:v>
                </c:pt>
                <c:pt idx="18">
                  <c:v>14</c:v>
                </c:pt>
                <c:pt idx="19">
                  <c:v>16</c:v>
                </c:pt>
                <c:pt idx="20">
                  <c:v>18</c:v>
                </c:pt>
                <c:pt idx="21">
                  <c:v>20</c:v>
                </c:pt>
                <c:pt idx="22">
                  <c:v>24</c:v>
                </c:pt>
                <c:pt idx="23">
                  <c:v>28</c:v>
                </c:pt>
                <c:pt idx="24">
                  <c:v>32</c:v>
                </c:pt>
                <c:pt idx="25">
                  <c:v>36</c:v>
                </c:pt>
                <c:pt idx="26">
                  <c:v>40</c:v>
                </c:pt>
              </c:numCache>
            </c:numRef>
          </c:xVal>
          <c:yVal>
            <c:numRef>
              <c:f>('№ of Classes 2'!$D$3:$D$14,'№ of Classes 2'!$D$21:$D$35)</c:f>
              <c:numCache>
                <c:formatCode>0.00%</c:formatCode>
                <c:ptCount val="27"/>
                <c:pt idx="0">
                  <c:v>0.33860000000000001</c:v>
                </c:pt>
                <c:pt idx="1">
                  <c:v>0.38340000000000002</c:v>
                </c:pt>
                <c:pt idx="2">
                  <c:v>0.43680000000000002</c:v>
                </c:pt>
                <c:pt idx="3">
                  <c:v>0.4531</c:v>
                </c:pt>
                <c:pt idx="4">
                  <c:v>0.44969999999999999</c:v>
                </c:pt>
                <c:pt idx="5">
                  <c:v>0.4289</c:v>
                </c:pt>
                <c:pt idx="6">
                  <c:v>0.44500000000000001</c:v>
                </c:pt>
                <c:pt idx="7">
                  <c:v>0.47349999999999998</c:v>
                </c:pt>
                <c:pt idx="8">
                  <c:v>0.4884</c:v>
                </c:pt>
                <c:pt idx="9">
                  <c:v>0.50890000000000002</c:v>
                </c:pt>
                <c:pt idx="10">
                  <c:v>0.4491</c:v>
                </c:pt>
                <c:pt idx="11">
                  <c:v>0.45240000000000002</c:v>
                </c:pt>
                <c:pt idx="12">
                  <c:v>0.33860000000000001</c:v>
                </c:pt>
                <c:pt idx="13">
                  <c:v>0.38340000000000002</c:v>
                </c:pt>
                <c:pt idx="14">
                  <c:v>0.43680000000000002</c:v>
                </c:pt>
                <c:pt idx="15">
                  <c:v>0.4531</c:v>
                </c:pt>
                <c:pt idx="16">
                  <c:v>0.40079999999999999</c:v>
                </c:pt>
                <c:pt idx="17">
                  <c:v>0.48630000000000001</c:v>
                </c:pt>
                <c:pt idx="18">
                  <c:v>0.52449999999999997</c:v>
                </c:pt>
                <c:pt idx="19">
                  <c:v>0.47139999999999999</c:v>
                </c:pt>
                <c:pt idx="20">
                  <c:v>0.46889999999999998</c:v>
                </c:pt>
                <c:pt idx="21">
                  <c:v>0.45419999999999999</c:v>
                </c:pt>
                <c:pt idx="22">
                  <c:v>0.4723</c:v>
                </c:pt>
                <c:pt idx="23">
                  <c:v>0.49559999999999998</c:v>
                </c:pt>
                <c:pt idx="24">
                  <c:v>0.49049999999999999</c:v>
                </c:pt>
                <c:pt idx="25">
                  <c:v>0.45029999999999998</c:v>
                </c:pt>
                <c:pt idx="26">
                  <c:v>0.54920000000000002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2459-7C40-98B4-35E434D578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41462528"/>
        <c:axId val="864003152"/>
      </c:scatterChart>
      <c:valAx>
        <c:axId val="11414625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864003152"/>
        <c:crosses val="autoZero"/>
        <c:crossBetween val="midCat"/>
      </c:valAx>
      <c:valAx>
        <c:axId val="864003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14146252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dirty="0"/>
              <a:t>Dataset Size/Age Test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'Epoch Limit'!$E$2</c:f>
              <c:strCache>
                <c:ptCount val="1"/>
                <c:pt idx="0">
                  <c:v>Model Earnings</c:v>
                </c:pt>
              </c:strCache>
            </c:strRef>
          </c:tx>
          <c:spPr>
            <a:solidFill>
              <a:srgbClr val="93AD82"/>
            </a:solidFill>
            <a:ln>
              <a:noFill/>
            </a:ln>
            <a:effectLst/>
          </c:spPr>
          <c:invertIfNegative val="1"/>
          <c:cat>
            <c:numRef>
              <c:f>'Data Size &amp; Age'!$F$3:$F$13</c:f>
              <c:numCache>
                <c:formatCode>General</c:formatCode>
                <c:ptCount val="11"/>
                <c:pt idx="0">
                  <c:v>1188</c:v>
                </c:pt>
                <c:pt idx="1">
                  <c:v>2445</c:v>
                </c:pt>
                <c:pt idx="2">
                  <c:v>3702</c:v>
                </c:pt>
                <c:pt idx="3">
                  <c:v>4983</c:v>
                </c:pt>
                <c:pt idx="4">
                  <c:v>6228</c:v>
                </c:pt>
                <c:pt idx="5">
                  <c:v>7584</c:v>
                </c:pt>
                <c:pt idx="6">
                  <c:v>8763</c:v>
                </c:pt>
                <c:pt idx="7">
                  <c:v>10029</c:v>
                </c:pt>
                <c:pt idx="8">
                  <c:v>11394</c:v>
                </c:pt>
                <c:pt idx="9">
                  <c:v>12552</c:v>
                </c:pt>
                <c:pt idx="10">
                  <c:v>12825</c:v>
                </c:pt>
              </c:numCache>
            </c:numRef>
          </c:cat>
          <c:val>
            <c:numRef>
              <c:f>'Data Size &amp; Age'!$E$3:$E$13</c:f>
              <c:numCache>
                <c:formatCode>[$$-409]#\ ##0.00</c:formatCode>
                <c:ptCount val="11"/>
                <c:pt idx="0">
                  <c:v>-124.84</c:v>
                </c:pt>
                <c:pt idx="1">
                  <c:v>-240.48</c:v>
                </c:pt>
                <c:pt idx="2">
                  <c:v>-233.04</c:v>
                </c:pt>
                <c:pt idx="3">
                  <c:v>-37.54</c:v>
                </c:pt>
                <c:pt idx="4">
                  <c:v>-271.51</c:v>
                </c:pt>
                <c:pt idx="5">
                  <c:v>344.57</c:v>
                </c:pt>
                <c:pt idx="6">
                  <c:v>-425.92</c:v>
                </c:pt>
                <c:pt idx="7">
                  <c:v>344.57</c:v>
                </c:pt>
                <c:pt idx="8">
                  <c:v>-475.45</c:v>
                </c:pt>
                <c:pt idx="9">
                  <c:v>-519.49</c:v>
                </c:pt>
                <c:pt idx="10">
                  <c:v>-496.02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C08F90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0-29EF-3249-A1DB-006D684656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67005919"/>
        <c:axId val="467004079"/>
      </c:barChart>
      <c:lineChart>
        <c:grouping val="standard"/>
        <c:varyColors val="0"/>
        <c:ser>
          <c:idx val="0"/>
          <c:order val="0"/>
          <c:tx>
            <c:strRef>
              <c:f>'Epoch Limit'!$C$2</c:f>
              <c:strCache>
                <c:ptCount val="1"/>
                <c:pt idx="0">
                  <c:v>Precise Accuracy</c:v>
                </c:pt>
              </c:strCache>
            </c:strRef>
          </c:tx>
          <c:spPr>
            <a:ln w="25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'Data Size &amp; Age'!$B$3:$B$13</c:f>
              <c:numCache>
                <c:formatCode>General</c:formatCode>
                <c:ptCount val="11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  <c:pt idx="6">
                  <c:v>35</c:v>
                </c:pt>
                <c:pt idx="7">
                  <c:v>40</c:v>
                </c:pt>
                <c:pt idx="8">
                  <c:v>45</c:v>
                </c:pt>
                <c:pt idx="9">
                  <c:v>50</c:v>
                </c:pt>
                <c:pt idx="10">
                  <c:v>55</c:v>
                </c:pt>
              </c:numCache>
            </c:numRef>
          </c:cat>
          <c:val>
            <c:numRef>
              <c:f>'Data Size &amp; Age'!$C$3:$C$13</c:f>
              <c:numCache>
                <c:formatCode>0.00%</c:formatCode>
                <c:ptCount val="11"/>
                <c:pt idx="0">
                  <c:v>0.32769999999999999</c:v>
                </c:pt>
                <c:pt idx="1">
                  <c:v>0.38779999999999998</c:v>
                </c:pt>
                <c:pt idx="2">
                  <c:v>0.3342</c:v>
                </c:pt>
                <c:pt idx="3">
                  <c:v>0.37269999999999998</c:v>
                </c:pt>
                <c:pt idx="4">
                  <c:v>0.37080000000000002</c:v>
                </c:pt>
                <c:pt idx="5">
                  <c:v>0.4335</c:v>
                </c:pt>
                <c:pt idx="6">
                  <c:v>0.52449999999999997</c:v>
                </c:pt>
                <c:pt idx="7">
                  <c:v>0.52939999999999998</c:v>
                </c:pt>
                <c:pt idx="8">
                  <c:v>0.55530000000000002</c:v>
                </c:pt>
                <c:pt idx="9">
                  <c:v>0.5494</c:v>
                </c:pt>
                <c:pt idx="10">
                  <c:v>0.53779999999999994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9EF-3249-A1DB-006D68465694}"/>
            </c:ext>
          </c:extLst>
        </c:ser>
        <c:ser>
          <c:idx val="1"/>
          <c:order val="1"/>
          <c:tx>
            <c:strRef>
              <c:f>'Epoch Limit'!$D$2</c:f>
              <c:strCache>
                <c:ptCount val="1"/>
                <c:pt idx="0">
                  <c:v>Directional Accuracy</c:v>
                </c:pt>
              </c:strCache>
            </c:strRef>
          </c:tx>
          <c:spPr>
            <a:ln w="0" cap="rnd">
              <a:noFill/>
              <a:round/>
            </a:ln>
            <a:effectLst/>
          </c:spPr>
          <c:marker>
            <c:symbol val="diamond"/>
            <c:size val="3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trendline>
            <c:spPr>
              <a:ln w="15875" cap="rnd">
                <a:solidFill>
                  <a:schemeClr val="accent3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cat>
            <c:numRef>
              <c:f>'Data Size &amp; Age'!$B$3:$B$13</c:f>
              <c:numCache>
                <c:formatCode>General</c:formatCode>
                <c:ptCount val="11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  <c:pt idx="5">
                  <c:v>30</c:v>
                </c:pt>
                <c:pt idx="6">
                  <c:v>35</c:v>
                </c:pt>
                <c:pt idx="7">
                  <c:v>40</c:v>
                </c:pt>
                <c:pt idx="8">
                  <c:v>45</c:v>
                </c:pt>
                <c:pt idx="9">
                  <c:v>50</c:v>
                </c:pt>
                <c:pt idx="10">
                  <c:v>55</c:v>
                </c:pt>
              </c:numCache>
            </c:numRef>
          </c:cat>
          <c:val>
            <c:numRef>
              <c:f>'Data Size &amp; Age'!$D$3:$D$13</c:f>
              <c:numCache>
                <c:formatCode>0.00%</c:formatCode>
                <c:ptCount val="11"/>
                <c:pt idx="0">
                  <c:v>0.32769999999999999</c:v>
                </c:pt>
                <c:pt idx="1">
                  <c:v>0.38779999999999998</c:v>
                </c:pt>
                <c:pt idx="2">
                  <c:v>0.3342</c:v>
                </c:pt>
                <c:pt idx="3">
                  <c:v>0.37269999999999998</c:v>
                </c:pt>
                <c:pt idx="4">
                  <c:v>0.37080000000000002</c:v>
                </c:pt>
                <c:pt idx="5">
                  <c:v>0.4335</c:v>
                </c:pt>
                <c:pt idx="6">
                  <c:v>0.52449999999999997</c:v>
                </c:pt>
                <c:pt idx="7">
                  <c:v>0.52939999999999998</c:v>
                </c:pt>
                <c:pt idx="8">
                  <c:v>0.55530000000000002</c:v>
                </c:pt>
                <c:pt idx="9">
                  <c:v>0.54859999999999998</c:v>
                </c:pt>
                <c:pt idx="10">
                  <c:v>0.53779999999999994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9EF-3249-A1DB-006D684656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2435344"/>
        <c:axId val="242704592"/>
      </c:lineChart>
      <c:catAx>
        <c:axId val="2424353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\ &quot;y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42704592"/>
        <c:crosses val="autoZero"/>
        <c:auto val="1"/>
        <c:lblAlgn val="ctr"/>
        <c:lblOffset val="100"/>
        <c:tickMarkSkip val="1"/>
        <c:noMultiLvlLbl val="1"/>
      </c:catAx>
      <c:valAx>
        <c:axId val="242704592"/>
        <c:scaling>
          <c:orientation val="minMax"/>
          <c:max val="0.60000000000000009"/>
          <c:min val="0.3000000000000000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42435344"/>
        <c:crosses val="autoZero"/>
        <c:crossBetween val="between"/>
        <c:majorUnit val="6.0000000000000012E-2"/>
      </c:valAx>
      <c:valAx>
        <c:axId val="467004079"/>
        <c:scaling>
          <c:orientation val="minMax"/>
          <c:max val="400"/>
          <c:min val="-600"/>
        </c:scaling>
        <c:delete val="0"/>
        <c:axPos val="r"/>
        <c:numFmt formatCode="[$$-409]#,##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467005919"/>
        <c:crosses val="max"/>
        <c:crossBetween val="between"/>
        <c:majorUnit val="200"/>
      </c:valAx>
      <c:catAx>
        <c:axId val="46700591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6700407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dirty="0"/>
              <a:t>Overall</a:t>
            </a:r>
            <a:r>
              <a:rPr lang="en-GB" sz="1800" baseline="0" dirty="0"/>
              <a:t> Trend Among 139 Models</a:t>
            </a:r>
            <a:endParaRPr lang="en-GB" sz="1800" dirty="0"/>
          </a:p>
        </c:rich>
      </c:tx>
      <c:layout>
        <c:manualLayout>
          <c:xMode val="edge"/>
          <c:yMode val="edge"/>
          <c:x val="0.28929863698347896"/>
          <c:y val="5.9259259259259262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MASTER!$G$3:$G$141</c:f>
              <c:numCache>
                <c:formatCode>General</c:formatCode>
                <c:ptCount val="139"/>
                <c:pt idx="0">
                  <c:v>20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  <c:pt idx="5">
                  <c:v>20</c:v>
                </c:pt>
                <c:pt idx="6">
                  <c:v>20</c:v>
                </c:pt>
                <c:pt idx="7">
                  <c:v>20</c:v>
                </c:pt>
                <c:pt idx="8">
                  <c:v>20</c:v>
                </c:pt>
                <c:pt idx="9">
                  <c:v>20</c:v>
                </c:pt>
                <c:pt idx="10">
                  <c:v>20</c:v>
                </c:pt>
                <c:pt idx="11">
                  <c:v>20</c:v>
                </c:pt>
                <c:pt idx="12">
                  <c:v>20</c:v>
                </c:pt>
                <c:pt idx="13">
                  <c:v>20</c:v>
                </c:pt>
                <c:pt idx="14">
                  <c:v>20</c:v>
                </c:pt>
                <c:pt idx="15">
                  <c:v>20</c:v>
                </c:pt>
                <c:pt idx="16">
                  <c:v>20</c:v>
                </c:pt>
                <c:pt idx="17">
                  <c:v>20</c:v>
                </c:pt>
                <c:pt idx="18">
                  <c:v>20</c:v>
                </c:pt>
                <c:pt idx="19">
                  <c:v>20</c:v>
                </c:pt>
                <c:pt idx="20">
                  <c:v>20</c:v>
                </c:pt>
                <c:pt idx="21">
                  <c:v>20</c:v>
                </c:pt>
                <c:pt idx="22">
                  <c:v>20</c:v>
                </c:pt>
                <c:pt idx="23">
                  <c:v>20</c:v>
                </c:pt>
                <c:pt idx="24">
                  <c:v>20</c:v>
                </c:pt>
                <c:pt idx="25">
                  <c:v>20</c:v>
                </c:pt>
                <c:pt idx="26">
                  <c:v>20</c:v>
                </c:pt>
                <c:pt idx="27">
                  <c:v>20</c:v>
                </c:pt>
                <c:pt idx="28">
                  <c:v>20</c:v>
                </c:pt>
                <c:pt idx="29">
                  <c:v>20</c:v>
                </c:pt>
                <c:pt idx="30">
                  <c:v>20</c:v>
                </c:pt>
                <c:pt idx="31">
                  <c:v>20</c:v>
                </c:pt>
                <c:pt idx="32">
                  <c:v>20</c:v>
                </c:pt>
                <c:pt idx="33">
                  <c:v>20</c:v>
                </c:pt>
                <c:pt idx="34">
                  <c:v>20</c:v>
                </c:pt>
                <c:pt idx="35">
                  <c:v>20</c:v>
                </c:pt>
                <c:pt idx="36">
                  <c:v>20</c:v>
                </c:pt>
                <c:pt idx="37">
                  <c:v>20</c:v>
                </c:pt>
                <c:pt idx="38">
                  <c:v>20</c:v>
                </c:pt>
                <c:pt idx="39">
                  <c:v>20</c:v>
                </c:pt>
                <c:pt idx="40">
                  <c:v>20</c:v>
                </c:pt>
                <c:pt idx="41">
                  <c:v>20</c:v>
                </c:pt>
                <c:pt idx="42">
                  <c:v>20</c:v>
                </c:pt>
                <c:pt idx="43">
                  <c:v>20</c:v>
                </c:pt>
                <c:pt idx="44">
                  <c:v>20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20</c:v>
                </c:pt>
                <c:pt idx="52">
                  <c:v>20</c:v>
                </c:pt>
                <c:pt idx="53">
                  <c:v>20</c:v>
                </c:pt>
                <c:pt idx="54">
                  <c:v>20</c:v>
                </c:pt>
                <c:pt idx="55">
                  <c:v>20</c:v>
                </c:pt>
                <c:pt idx="56">
                  <c:v>20</c:v>
                </c:pt>
                <c:pt idx="57">
                  <c:v>20</c:v>
                </c:pt>
                <c:pt idx="58">
                  <c:v>20</c:v>
                </c:pt>
                <c:pt idx="59">
                  <c:v>20</c:v>
                </c:pt>
                <c:pt idx="60">
                  <c:v>20</c:v>
                </c:pt>
                <c:pt idx="61">
                  <c:v>20</c:v>
                </c:pt>
                <c:pt idx="62">
                  <c:v>20</c:v>
                </c:pt>
                <c:pt idx="63">
                  <c:v>20</c:v>
                </c:pt>
                <c:pt idx="64">
                  <c:v>20</c:v>
                </c:pt>
                <c:pt idx="65">
                  <c:v>20</c:v>
                </c:pt>
                <c:pt idx="66">
                  <c:v>20</c:v>
                </c:pt>
                <c:pt idx="67">
                  <c:v>20</c:v>
                </c:pt>
                <c:pt idx="68">
                  <c:v>20</c:v>
                </c:pt>
                <c:pt idx="69">
                  <c:v>20</c:v>
                </c:pt>
                <c:pt idx="70">
                  <c:v>20</c:v>
                </c:pt>
                <c:pt idx="71">
                  <c:v>20</c:v>
                </c:pt>
                <c:pt idx="72">
                  <c:v>20</c:v>
                </c:pt>
                <c:pt idx="73">
                  <c:v>20</c:v>
                </c:pt>
                <c:pt idx="74">
                  <c:v>20</c:v>
                </c:pt>
                <c:pt idx="75">
                  <c:v>20</c:v>
                </c:pt>
                <c:pt idx="76">
                  <c:v>20</c:v>
                </c:pt>
                <c:pt idx="77">
                  <c:v>20</c:v>
                </c:pt>
                <c:pt idx="78">
                  <c:v>20</c:v>
                </c:pt>
                <c:pt idx="79">
                  <c:v>20</c:v>
                </c:pt>
                <c:pt idx="80">
                  <c:v>20</c:v>
                </c:pt>
                <c:pt idx="81">
                  <c:v>20</c:v>
                </c:pt>
                <c:pt idx="82">
                  <c:v>20</c:v>
                </c:pt>
                <c:pt idx="83">
                  <c:v>20</c:v>
                </c:pt>
                <c:pt idx="84">
                  <c:v>20</c:v>
                </c:pt>
                <c:pt idx="85">
                  <c:v>20</c:v>
                </c:pt>
                <c:pt idx="86">
                  <c:v>20</c:v>
                </c:pt>
                <c:pt idx="87">
                  <c:v>20</c:v>
                </c:pt>
                <c:pt idx="88">
                  <c:v>20</c:v>
                </c:pt>
                <c:pt idx="89">
                  <c:v>20</c:v>
                </c:pt>
                <c:pt idx="90">
                  <c:v>20</c:v>
                </c:pt>
                <c:pt idx="91">
                  <c:v>20</c:v>
                </c:pt>
                <c:pt idx="92">
                  <c:v>20</c:v>
                </c:pt>
                <c:pt idx="93">
                  <c:v>20</c:v>
                </c:pt>
                <c:pt idx="94">
                  <c:v>20</c:v>
                </c:pt>
                <c:pt idx="95">
                  <c:v>20</c:v>
                </c:pt>
                <c:pt idx="96">
                  <c:v>20</c:v>
                </c:pt>
                <c:pt idx="97">
                  <c:v>20</c:v>
                </c:pt>
                <c:pt idx="98">
                  <c:v>20</c:v>
                </c:pt>
                <c:pt idx="99">
                  <c:v>20</c:v>
                </c:pt>
                <c:pt idx="100">
                  <c:v>20</c:v>
                </c:pt>
                <c:pt idx="101">
                  <c:v>20</c:v>
                </c:pt>
                <c:pt idx="102">
                  <c:v>20</c:v>
                </c:pt>
                <c:pt idx="103">
                  <c:v>20</c:v>
                </c:pt>
                <c:pt idx="104">
                  <c:v>20</c:v>
                </c:pt>
                <c:pt idx="105">
                  <c:v>20</c:v>
                </c:pt>
                <c:pt idx="106">
                  <c:v>20</c:v>
                </c:pt>
                <c:pt idx="107">
                  <c:v>20</c:v>
                </c:pt>
                <c:pt idx="108">
                  <c:v>30</c:v>
                </c:pt>
                <c:pt idx="109">
                  <c:v>50</c:v>
                </c:pt>
                <c:pt idx="110">
                  <c:v>50</c:v>
                </c:pt>
                <c:pt idx="111">
                  <c:v>50</c:v>
                </c:pt>
                <c:pt idx="112">
                  <c:v>50</c:v>
                </c:pt>
                <c:pt idx="113">
                  <c:v>50</c:v>
                </c:pt>
                <c:pt idx="114">
                  <c:v>50</c:v>
                </c:pt>
                <c:pt idx="115">
                  <c:v>50</c:v>
                </c:pt>
                <c:pt idx="116">
                  <c:v>5</c:v>
                </c:pt>
                <c:pt idx="117">
                  <c:v>10</c:v>
                </c:pt>
                <c:pt idx="118">
                  <c:v>15</c:v>
                </c:pt>
                <c:pt idx="119">
                  <c:v>20</c:v>
                </c:pt>
                <c:pt idx="120">
                  <c:v>25</c:v>
                </c:pt>
                <c:pt idx="121">
                  <c:v>30</c:v>
                </c:pt>
                <c:pt idx="122">
                  <c:v>35</c:v>
                </c:pt>
                <c:pt idx="123">
                  <c:v>40</c:v>
                </c:pt>
                <c:pt idx="124">
                  <c:v>45</c:v>
                </c:pt>
                <c:pt idx="125">
                  <c:v>50</c:v>
                </c:pt>
                <c:pt idx="126">
                  <c:v>55</c:v>
                </c:pt>
                <c:pt idx="127">
                  <c:v>35</c:v>
                </c:pt>
                <c:pt idx="128">
                  <c:v>40</c:v>
                </c:pt>
                <c:pt idx="129">
                  <c:v>45</c:v>
                </c:pt>
                <c:pt idx="130">
                  <c:v>19</c:v>
                </c:pt>
                <c:pt idx="131">
                  <c:v>19</c:v>
                </c:pt>
                <c:pt idx="132">
                  <c:v>19</c:v>
                </c:pt>
                <c:pt idx="133">
                  <c:v>10</c:v>
                </c:pt>
                <c:pt idx="134">
                  <c:v>20</c:v>
                </c:pt>
                <c:pt idx="135">
                  <c:v>20</c:v>
                </c:pt>
                <c:pt idx="136">
                  <c:v>5</c:v>
                </c:pt>
                <c:pt idx="137">
                  <c:v>5</c:v>
                </c:pt>
                <c:pt idx="138">
                  <c:v>5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FD2-2240-B2F1-05F79E87C8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\ &quot;y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5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dirty="0"/>
              <a:t>Epoch Test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'Epoch Limit'!$E$2</c:f>
              <c:strCache>
                <c:ptCount val="1"/>
                <c:pt idx="0">
                  <c:v>Model Earnings</c:v>
                </c:pt>
              </c:strCache>
            </c:strRef>
          </c:tx>
          <c:spPr>
            <a:solidFill>
              <a:srgbClr val="93AD82"/>
            </a:solidFill>
            <a:ln>
              <a:noFill/>
            </a:ln>
            <a:effectLst/>
          </c:spPr>
          <c:invertIfNegative val="1"/>
          <c:cat>
            <c:numRef>
              <c:f>'Epoch Limit'!$B$3:$B$22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13</c:v>
                </c:pt>
                <c:pt idx="6">
                  <c:v>21</c:v>
                </c:pt>
                <c:pt idx="7">
                  <c:v>34</c:v>
                </c:pt>
                <c:pt idx="8">
                  <c:v>55</c:v>
                </c:pt>
                <c:pt idx="9">
                  <c:v>89</c:v>
                </c:pt>
                <c:pt idx="10">
                  <c:v>144</c:v>
                </c:pt>
                <c:pt idx="11">
                  <c:v>233</c:v>
                </c:pt>
                <c:pt idx="12">
                  <c:v>377</c:v>
                </c:pt>
                <c:pt idx="13">
                  <c:v>610</c:v>
                </c:pt>
                <c:pt idx="14">
                  <c:v>987</c:v>
                </c:pt>
                <c:pt idx="15">
                  <c:v>1597</c:v>
                </c:pt>
                <c:pt idx="16">
                  <c:v>2584</c:v>
                </c:pt>
                <c:pt idx="17">
                  <c:v>4181</c:v>
                </c:pt>
                <c:pt idx="18">
                  <c:v>6765</c:v>
                </c:pt>
                <c:pt idx="19">
                  <c:v>10946</c:v>
                </c:pt>
              </c:numCache>
            </c:numRef>
          </c:cat>
          <c:val>
            <c:numRef>
              <c:f>'Epoch Limit'!$E$3:$E$22</c:f>
              <c:numCache>
                <c:formatCode>[$$-409]#\ ##0.00</c:formatCode>
                <c:ptCount val="20"/>
                <c:pt idx="0">
                  <c:v>-241.1</c:v>
                </c:pt>
                <c:pt idx="1">
                  <c:v>-241.1</c:v>
                </c:pt>
                <c:pt idx="2">
                  <c:v>-637.29999999999995</c:v>
                </c:pt>
                <c:pt idx="3">
                  <c:v>-241.1</c:v>
                </c:pt>
                <c:pt idx="4">
                  <c:v>-241.1</c:v>
                </c:pt>
                <c:pt idx="5">
                  <c:v>-904.3</c:v>
                </c:pt>
                <c:pt idx="6">
                  <c:v>-637.29999999999995</c:v>
                </c:pt>
                <c:pt idx="7">
                  <c:v>-241.1</c:v>
                </c:pt>
                <c:pt idx="8">
                  <c:v>-637.29999999999995</c:v>
                </c:pt>
                <c:pt idx="9">
                  <c:v>-223.6</c:v>
                </c:pt>
                <c:pt idx="10">
                  <c:v>26.3</c:v>
                </c:pt>
                <c:pt idx="11">
                  <c:v>21.1</c:v>
                </c:pt>
                <c:pt idx="12">
                  <c:v>620.20000000000005</c:v>
                </c:pt>
                <c:pt idx="13">
                  <c:v>-54.3</c:v>
                </c:pt>
                <c:pt idx="14">
                  <c:v>-325.7</c:v>
                </c:pt>
                <c:pt idx="15">
                  <c:v>-126.9</c:v>
                </c:pt>
                <c:pt idx="16">
                  <c:v>408.1</c:v>
                </c:pt>
                <c:pt idx="17">
                  <c:v>620</c:v>
                </c:pt>
                <c:pt idx="18">
                  <c:v>-214.9</c:v>
                </c:pt>
                <c:pt idx="19">
                  <c:v>-212.9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C09091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0-DA11-6B46-B604-FC43BE74D2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67005919"/>
        <c:axId val="467004079"/>
      </c:barChart>
      <c:lineChart>
        <c:grouping val="standard"/>
        <c:varyColors val="0"/>
        <c:ser>
          <c:idx val="0"/>
          <c:order val="0"/>
          <c:tx>
            <c:strRef>
              <c:f>'Epoch Limit'!$C$2</c:f>
              <c:strCache>
                <c:ptCount val="1"/>
                <c:pt idx="0">
                  <c:v>Precise Accuracy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'Epoch Limit'!$B$3:$B$22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13</c:v>
                </c:pt>
                <c:pt idx="6">
                  <c:v>21</c:v>
                </c:pt>
                <c:pt idx="7">
                  <c:v>34</c:v>
                </c:pt>
                <c:pt idx="8">
                  <c:v>55</c:v>
                </c:pt>
                <c:pt idx="9">
                  <c:v>89</c:v>
                </c:pt>
                <c:pt idx="10">
                  <c:v>144</c:v>
                </c:pt>
                <c:pt idx="11">
                  <c:v>233</c:v>
                </c:pt>
                <c:pt idx="12">
                  <c:v>377</c:v>
                </c:pt>
                <c:pt idx="13">
                  <c:v>610</c:v>
                </c:pt>
                <c:pt idx="14">
                  <c:v>987</c:v>
                </c:pt>
                <c:pt idx="15">
                  <c:v>1597</c:v>
                </c:pt>
                <c:pt idx="16">
                  <c:v>2584</c:v>
                </c:pt>
                <c:pt idx="17">
                  <c:v>4181</c:v>
                </c:pt>
                <c:pt idx="18">
                  <c:v>6765</c:v>
                </c:pt>
                <c:pt idx="19">
                  <c:v>10946</c:v>
                </c:pt>
              </c:numCache>
            </c:numRef>
          </c:cat>
          <c:val>
            <c:numRef>
              <c:f>'Epoch Limit'!$C$3:$C$22</c:f>
              <c:numCache>
                <c:formatCode>0.00%</c:formatCode>
                <c:ptCount val="20"/>
                <c:pt idx="0">
                  <c:v>0.218</c:v>
                </c:pt>
                <c:pt idx="1">
                  <c:v>0.24199999999999999</c:v>
                </c:pt>
                <c:pt idx="2">
                  <c:v>0.25</c:v>
                </c:pt>
                <c:pt idx="3">
                  <c:v>0.214</c:v>
                </c:pt>
                <c:pt idx="4">
                  <c:v>0.22</c:v>
                </c:pt>
                <c:pt idx="5">
                  <c:v>0.20599999999999999</c:v>
                </c:pt>
                <c:pt idx="6">
                  <c:v>0.19</c:v>
                </c:pt>
                <c:pt idx="7">
                  <c:v>0.25</c:v>
                </c:pt>
                <c:pt idx="8">
                  <c:v>0.21199999999999999</c:v>
                </c:pt>
                <c:pt idx="9">
                  <c:v>0.254</c:v>
                </c:pt>
                <c:pt idx="10">
                  <c:v>0.224</c:v>
                </c:pt>
                <c:pt idx="11">
                  <c:v>0.25900000000000001</c:v>
                </c:pt>
                <c:pt idx="12">
                  <c:v>0.21510000000000001</c:v>
                </c:pt>
                <c:pt idx="13">
                  <c:v>0.253</c:v>
                </c:pt>
                <c:pt idx="14">
                  <c:v>0.21510000000000001</c:v>
                </c:pt>
                <c:pt idx="15">
                  <c:v>0.21510000000000001</c:v>
                </c:pt>
                <c:pt idx="16">
                  <c:v>0.24099999999999999</c:v>
                </c:pt>
                <c:pt idx="17">
                  <c:v>0.2072</c:v>
                </c:pt>
                <c:pt idx="18">
                  <c:v>0.1951</c:v>
                </c:pt>
                <c:pt idx="19">
                  <c:v>0.19719999999999999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A11-6B46-B604-FC43BE74D269}"/>
            </c:ext>
          </c:extLst>
        </c:ser>
        <c:ser>
          <c:idx val="1"/>
          <c:order val="1"/>
          <c:tx>
            <c:strRef>
              <c:f>'Epoch Limit'!$D$2</c:f>
              <c:strCache>
                <c:ptCount val="1"/>
                <c:pt idx="0">
                  <c:v>Directional Accuracy</c:v>
                </c:pt>
              </c:strCache>
            </c:strRef>
          </c:tx>
          <c:spPr>
            <a:ln w="0" cap="rnd">
              <a:noFill/>
              <a:round/>
            </a:ln>
            <a:effectLst/>
          </c:spPr>
          <c:marker>
            <c:symbol val="diamond"/>
            <c:size val="3"/>
            <c:spPr>
              <a:solidFill>
                <a:schemeClr val="tx2"/>
              </a:solidFill>
              <a:ln w="9525">
                <a:solidFill>
                  <a:schemeClr val="bg1"/>
                </a:solidFill>
                <a:round/>
              </a:ln>
              <a:effectLst/>
            </c:spPr>
          </c:marker>
          <c:trendline>
            <c:spPr>
              <a:ln w="12700" cap="rnd">
                <a:solidFill>
                  <a:schemeClr val="accent2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cat>
            <c:numRef>
              <c:f>'Epoch Limit'!$B$3:$B$22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13</c:v>
                </c:pt>
                <c:pt idx="6">
                  <c:v>21</c:v>
                </c:pt>
                <c:pt idx="7">
                  <c:v>34</c:v>
                </c:pt>
                <c:pt idx="8">
                  <c:v>55</c:v>
                </c:pt>
                <c:pt idx="9">
                  <c:v>89</c:v>
                </c:pt>
                <c:pt idx="10">
                  <c:v>144</c:v>
                </c:pt>
                <c:pt idx="11">
                  <c:v>233</c:v>
                </c:pt>
                <c:pt idx="12">
                  <c:v>377</c:v>
                </c:pt>
                <c:pt idx="13">
                  <c:v>610</c:v>
                </c:pt>
                <c:pt idx="14">
                  <c:v>987</c:v>
                </c:pt>
                <c:pt idx="15">
                  <c:v>1597</c:v>
                </c:pt>
                <c:pt idx="16">
                  <c:v>2584</c:v>
                </c:pt>
                <c:pt idx="17">
                  <c:v>4181</c:v>
                </c:pt>
                <c:pt idx="18">
                  <c:v>6765</c:v>
                </c:pt>
                <c:pt idx="19">
                  <c:v>10946</c:v>
                </c:pt>
              </c:numCache>
            </c:numRef>
          </c:cat>
          <c:val>
            <c:numRef>
              <c:f>'Epoch Limit'!$D$3:$D$22</c:f>
              <c:numCache>
                <c:formatCode>0.00%</c:formatCode>
                <c:ptCount val="20"/>
                <c:pt idx="0">
                  <c:v>0.436</c:v>
                </c:pt>
                <c:pt idx="1">
                  <c:v>0.42599999999999999</c:v>
                </c:pt>
                <c:pt idx="2">
                  <c:v>0.42599999999999999</c:v>
                </c:pt>
                <c:pt idx="3">
                  <c:v>0.42199999999999999</c:v>
                </c:pt>
                <c:pt idx="4">
                  <c:v>0.42799999999999999</c:v>
                </c:pt>
                <c:pt idx="5">
                  <c:v>0.42599999999999999</c:v>
                </c:pt>
                <c:pt idx="6">
                  <c:v>0.41</c:v>
                </c:pt>
                <c:pt idx="7">
                  <c:v>0.40799999999999997</c:v>
                </c:pt>
                <c:pt idx="8">
                  <c:v>0.40400000000000003</c:v>
                </c:pt>
                <c:pt idx="9">
                  <c:v>0.47199999999999998</c:v>
                </c:pt>
                <c:pt idx="10">
                  <c:v>0.46800000000000003</c:v>
                </c:pt>
                <c:pt idx="11">
                  <c:v>0.46610000000000001</c:v>
                </c:pt>
                <c:pt idx="12">
                  <c:v>0.41239999999999999</c:v>
                </c:pt>
                <c:pt idx="13">
                  <c:v>0.42230000000000001</c:v>
                </c:pt>
                <c:pt idx="14">
                  <c:v>0.44619999999999999</c:v>
                </c:pt>
                <c:pt idx="15">
                  <c:v>0.42030000000000001</c:v>
                </c:pt>
                <c:pt idx="16">
                  <c:v>0.43030000000000002</c:v>
                </c:pt>
                <c:pt idx="17">
                  <c:v>0.42430000000000001</c:v>
                </c:pt>
                <c:pt idx="18">
                  <c:v>0.43430000000000002</c:v>
                </c:pt>
                <c:pt idx="19">
                  <c:v>0.40039999999999998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A11-6B46-B604-FC43BE74D2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2435344"/>
        <c:axId val="242704592"/>
      </c:lineChart>
      <c:catAx>
        <c:axId val="2424353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42704592"/>
        <c:crosses val="autoZero"/>
        <c:auto val="1"/>
        <c:lblAlgn val="ctr"/>
        <c:lblOffset val="100"/>
        <c:noMultiLvlLbl val="1"/>
      </c:catAx>
      <c:valAx>
        <c:axId val="24270459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42435344"/>
        <c:crosses val="autoZero"/>
        <c:crossBetween val="between"/>
        <c:majorUnit val="0.1"/>
      </c:valAx>
      <c:valAx>
        <c:axId val="467004079"/>
        <c:scaling>
          <c:orientation val="minMax"/>
          <c:max val="1000"/>
        </c:scaling>
        <c:delete val="0"/>
        <c:axPos val="r"/>
        <c:numFmt formatCode="[$$-409]#,##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467005919"/>
        <c:crosses val="max"/>
        <c:crossBetween val="between"/>
      </c:valAx>
      <c:catAx>
        <c:axId val="46700591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6700407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i="0" baseline="0" dirty="0">
                <a:effectLst/>
              </a:rPr>
              <a:t>Epoch Trend in 139 Models</a:t>
            </a:r>
          </a:p>
        </c:rich>
      </c:tx>
      <c:layout>
        <c:manualLayout>
          <c:xMode val="edge"/>
          <c:yMode val="edge"/>
          <c:x val="0.23200804138937928"/>
          <c:y val="5.185185185185185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MASTER!$I$3:$I$141</c:f>
              <c:numCache>
                <c:formatCode>General</c:formatCode>
                <c:ptCount val="139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500</c:v>
                </c:pt>
                <c:pt idx="12">
                  <c:v>500</c:v>
                </c:pt>
                <c:pt idx="13">
                  <c:v>500</c:v>
                </c:pt>
                <c:pt idx="14">
                  <c:v>500</c:v>
                </c:pt>
                <c:pt idx="15">
                  <c:v>500</c:v>
                </c:pt>
                <c:pt idx="16">
                  <c:v>500</c:v>
                </c:pt>
                <c:pt idx="17">
                  <c:v>500</c:v>
                </c:pt>
                <c:pt idx="18">
                  <c:v>500</c:v>
                </c:pt>
                <c:pt idx="19">
                  <c:v>500</c:v>
                </c:pt>
                <c:pt idx="20">
                  <c:v>500</c:v>
                </c:pt>
                <c:pt idx="21">
                  <c:v>500</c:v>
                </c:pt>
                <c:pt idx="22">
                  <c:v>500</c:v>
                </c:pt>
                <c:pt idx="23">
                  <c:v>500</c:v>
                </c:pt>
                <c:pt idx="24">
                  <c:v>500</c:v>
                </c:pt>
                <c:pt idx="25">
                  <c:v>500</c:v>
                </c:pt>
                <c:pt idx="26">
                  <c:v>500</c:v>
                </c:pt>
                <c:pt idx="27">
                  <c:v>500</c:v>
                </c:pt>
                <c:pt idx="28">
                  <c:v>500</c:v>
                </c:pt>
                <c:pt idx="29">
                  <c:v>500</c:v>
                </c:pt>
                <c:pt idx="30">
                  <c:v>500</c:v>
                </c:pt>
                <c:pt idx="31">
                  <c:v>500</c:v>
                </c:pt>
                <c:pt idx="32">
                  <c:v>500</c:v>
                </c:pt>
                <c:pt idx="33">
                  <c:v>500</c:v>
                </c:pt>
                <c:pt idx="34">
                  <c:v>500</c:v>
                </c:pt>
                <c:pt idx="35">
                  <c:v>500</c:v>
                </c:pt>
                <c:pt idx="36">
                  <c:v>500</c:v>
                </c:pt>
                <c:pt idx="37">
                  <c:v>500</c:v>
                </c:pt>
                <c:pt idx="38">
                  <c:v>500</c:v>
                </c:pt>
                <c:pt idx="39">
                  <c:v>500</c:v>
                </c:pt>
                <c:pt idx="40">
                  <c:v>500</c:v>
                </c:pt>
                <c:pt idx="41">
                  <c:v>500</c:v>
                </c:pt>
                <c:pt idx="42">
                  <c:v>500</c:v>
                </c:pt>
                <c:pt idx="43">
                  <c:v>500</c:v>
                </c:pt>
                <c:pt idx="44">
                  <c:v>500</c:v>
                </c:pt>
                <c:pt idx="45">
                  <c:v>500</c:v>
                </c:pt>
                <c:pt idx="46">
                  <c:v>500</c:v>
                </c:pt>
                <c:pt idx="47">
                  <c:v>500</c:v>
                </c:pt>
                <c:pt idx="48">
                  <c:v>500</c:v>
                </c:pt>
                <c:pt idx="49">
                  <c:v>500</c:v>
                </c:pt>
                <c:pt idx="50">
                  <c:v>500</c:v>
                </c:pt>
                <c:pt idx="51">
                  <c:v>500</c:v>
                </c:pt>
                <c:pt idx="52">
                  <c:v>500</c:v>
                </c:pt>
                <c:pt idx="53">
                  <c:v>500</c:v>
                </c:pt>
                <c:pt idx="54">
                  <c:v>500</c:v>
                </c:pt>
                <c:pt idx="55">
                  <c:v>500</c:v>
                </c:pt>
                <c:pt idx="56">
                  <c:v>500</c:v>
                </c:pt>
                <c:pt idx="57">
                  <c:v>500</c:v>
                </c:pt>
                <c:pt idx="58">
                  <c:v>500</c:v>
                </c:pt>
                <c:pt idx="59">
                  <c:v>500</c:v>
                </c:pt>
                <c:pt idx="60">
                  <c:v>500</c:v>
                </c:pt>
                <c:pt idx="61">
                  <c:v>500</c:v>
                </c:pt>
                <c:pt idx="62">
                  <c:v>500</c:v>
                </c:pt>
                <c:pt idx="63">
                  <c:v>500</c:v>
                </c:pt>
                <c:pt idx="64">
                  <c:v>500</c:v>
                </c:pt>
                <c:pt idx="65">
                  <c:v>500</c:v>
                </c:pt>
                <c:pt idx="66">
                  <c:v>500</c:v>
                </c:pt>
                <c:pt idx="67">
                  <c:v>500</c:v>
                </c:pt>
                <c:pt idx="68">
                  <c:v>500</c:v>
                </c:pt>
                <c:pt idx="69">
                  <c:v>500</c:v>
                </c:pt>
                <c:pt idx="70">
                  <c:v>500</c:v>
                </c:pt>
                <c:pt idx="71">
                  <c:v>500</c:v>
                </c:pt>
                <c:pt idx="72">
                  <c:v>500</c:v>
                </c:pt>
                <c:pt idx="73">
                  <c:v>500</c:v>
                </c:pt>
                <c:pt idx="74">
                  <c:v>500</c:v>
                </c:pt>
                <c:pt idx="75">
                  <c:v>500</c:v>
                </c:pt>
                <c:pt idx="76">
                  <c:v>1</c:v>
                </c:pt>
                <c:pt idx="77">
                  <c:v>2</c:v>
                </c:pt>
                <c:pt idx="78">
                  <c:v>3</c:v>
                </c:pt>
                <c:pt idx="79">
                  <c:v>5</c:v>
                </c:pt>
                <c:pt idx="80">
                  <c:v>8</c:v>
                </c:pt>
                <c:pt idx="81">
                  <c:v>13</c:v>
                </c:pt>
                <c:pt idx="82">
                  <c:v>21</c:v>
                </c:pt>
                <c:pt idx="83">
                  <c:v>34</c:v>
                </c:pt>
                <c:pt idx="84">
                  <c:v>55</c:v>
                </c:pt>
                <c:pt idx="85">
                  <c:v>89</c:v>
                </c:pt>
                <c:pt idx="86">
                  <c:v>144</c:v>
                </c:pt>
                <c:pt idx="87">
                  <c:v>233</c:v>
                </c:pt>
                <c:pt idx="88">
                  <c:v>377</c:v>
                </c:pt>
                <c:pt idx="89">
                  <c:v>610</c:v>
                </c:pt>
                <c:pt idx="90">
                  <c:v>987</c:v>
                </c:pt>
                <c:pt idx="91">
                  <c:v>1597</c:v>
                </c:pt>
                <c:pt idx="92">
                  <c:v>2584</c:v>
                </c:pt>
                <c:pt idx="93">
                  <c:v>4181</c:v>
                </c:pt>
                <c:pt idx="94">
                  <c:v>6765</c:v>
                </c:pt>
                <c:pt idx="95">
                  <c:v>10946</c:v>
                </c:pt>
                <c:pt idx="96">
                  <c:v>1</c:v>
                </c:pt>
                <c:pt idx="97">
                  <c:v>1</c:v>
                </c:pt>
                <c:pt idx="98">
                  <c:v>1</c:v>
                </c:pt>
                <c:pt idx="99">
                  <c:v>2</c:v>
                </c:pt>
                <c:pt idx="100">
                  <c:v>2</c:v>
                </c:pt>
                <c:pt idx="101">
                  <c:v>2</c:v>
                </c:pt>
                <c:pt idx="102">
                  <c:v>5</c:v>
                </c:pt>
                <c:pt idx="103">
                  <c:v>5</c:v>
                </c:pt>
                <c:pt idx="104">
                  <c:v>5</c:v>
                </c:pt>
                <c:pt idx="105">
                  <c:v>10</c:v>
                </c:pt>
                <c:pt idx="106">
                  <c:v>10</c:v>
                </c:pt>
                <c:pt idx="107">
                  <c:v>10</c:v>
                </c:pt>
                <c:pt idx="108">
                  <c:v>25000</c:v>
                </c:pt>
                <c:pt idx="109">
                  <c:v>5000</c:v>
                </c:pt>
                <c:pt idx="110">
                  <c:v>5000</c:v>
                </c:pt>
                <c:pt idx="111">
                  <c:v>5000</c:v>
                </c:pt>
                <c:pt idx="112">
                  <c:v>5000</c:v>
                </c:pt>
                <c:pt idx="113">
                  <c:v>5000</c:v>
                </c:pt>
                <c:pt idx="114">
                  <c:v>5000</c:v>
                </c:pt>
                <c:pt idx="115">
                  <c:v>5000</c:v>
                </c:pt>
                <c:pt idx="116">
                  <c:v>5000</c:v>
                </c:pt>
                <c:pt idx="117">
                  <c:v>5000</c:v>
                </c:pt>
                <c:pt idx="118">
                  <c:v>5000</c:v>
                </c:pt>
                <c:pt idx="119">
                  <c:v>5000</c:v>
                </c:pt>
                <c:pt idx="120">
                  <c:v>5000</c:v>
                </c:pt>
                <c:pt idx="121">
                  <c:v>5000</c:v>
                </c:pt>
                <c:pt idx="122">
                  <c:v>5000</c:v>
                </c:pt>
                <c:pt idx="123">
                  <c:v>5000</c:v>
                </c:pt>
                <c:pt idx="124">
                  <c:v>5000</c:v>
                </c:pt>
                <c:pt idx="125">
                  <c:v>5000</c:v>
                </c:pt>
                <c:pt idx="126">
                  <c:v>5000</c:v>
                </c:pt>
                <c:pt idx="127">
                  <c:v>5000</c:v>
                </c:pt>
                <c:pt idx="128">
                  <c:v>5000</c:v>
                </c:pt>
                <c:pt idx="129">
                  <c:v>5000</c:v>
                </c:pt>
                <c:pt idx="130">
                  <c:v>5000</c:v>
                </c:pt>
                <c:pt idx="131">
                  <c:v>5000</c:v>
                </c:pt>
                <c:pt idx="132">
                  <c:v>5000</c:v>
                </c:pt>
                <c:pt idx="133">
                  <c:v>5000</c:v>
                </c:pt>
                <c:pt idx="134">
                  <c:v>5000</c:v>
                </c:pt>
                <c:pt idx="135">
                  <c:v>5000</c:v>
                </c:pt>
                <c:pt idx="136">
                  <c:v>5000</c:v>
                </c:pt>
                <c:pt idx="137">
                  <c:v>5000</c:v>
                </c:pt>
                <c:pt idx="138">
                  <c:v>5000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D8D-D24B-A7A0-7D97F1A682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Number of Epochs</a:t>
                </a:r>
              </a:p>
            </c:rich>
          </c:tx>
          <c:layout>
            <c:manualLayout>
              <c:xMode val="edge"/>
              <c:yMode val="edge"/>
              <c:x val="0.39212759018634191"/>
              <c:y val="0.945962962962963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2500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Directional 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i="0" baseline="0" dirty="0">
                <a:effectLst/>
              </a:rPr>
              <a:t>Batch Trend in 139 Models</a:t>
            </a:r>
            <a:endParaRPr lang="en-EE" dirty="0">
              <a:effectLst/>
            </a:endParaRPr>
          </a:p>
        </c:rich>
      </c:tx>
      <c:layout>
        <c:manualLayout>
          <c:xMode val="edge"/>
          <c:yMode val="edge"/>
          <c:x val="0.21471929397582623"/>
          <c:y val="5.5555555555555552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MASTER!$K$3:$K$141</c:f>
              <c:numCache>
                <c:formatCode>General</c:formatCode>
                <c:ptCount val="139"/>
                <c:pt idx="0">
                  <c:v>5000</c:v>
                </c:pt>
                <c:pt idx="1">
                  <c:v>5000</c:v>
                </c:pt>
                <c:pt idx="2">
                  <c:v>5000</c:v>
                </c:pt>
                <c:pt idx="3">
                  <c:v>5000</c:v>
                </c:pt>
                <c:pt idx="4">
                  <c:v>5000</c:v>
                </c:pt>
                <c:pt idx="5">
                  <c:v>5000</c:v>
                </c:pt>
                <c:pt idx="6">
                  <c:v>5000</c:v>
                </c:pt>
                <c:pt idx="7">
                  <c:v>5000</c:v>
                </c:pt>
                <c:pt idx="8">
                  <c:v>5000</c:v>
                </c:pt>
                <c:pt idx="9">
                  <c:v>5000</c:v>
                </c:pt>
                <c:pt idx="10">
                  <c:v>5000</c:v>
                </c:pt>
                <c:pt idx="11">
                  <c:v>2500</c:v>
                </c:pt>
                <c:pt idx="12">
                  <c:v>2500</c:v>
                </c:pt>
                <c:pt idx="13">
                  <c:v>2500</c:v>
                </c:pt>
                <c:pt idx="14">
                  <c:v>2500</c:v>
                </c:pt>
                <c:pt idx="15">
                  <c:v>2500</c:v>
                </c:pt>
                <c:pt idx="16">
                  <c:v>2500</c:v>
                </c:pt>
                <c:pt idx="17">
                  <c:v>2500</c:v>
                </c:pt>
                <c:pt idx="18">
                  <c:v>2500</c:v>
                </c:pt>
                <c:pt idx="19">
                  <c:v>2500</c:v>
                </c:pt>
                <c:pt idx="20">
                  <c:v>2500</c:v>
                </c:pt>
                <c:pt idx="21">
                  <c:v>2500</c:v>
                </c:pt>
                <c:pt idx="22">
                  <c:v>2500</c:v>
                </c:pt>
                <c:pt idx="23">
                  <c:v>2500</c:v>
                </c:pt>
                <c:pt idx="24">
                  <c:v>2500</c:v>
                </c:pt>
                <c:pt idx="25">
                  <c:v>2500</c:v>
                </c:pt>
                <c:pt idx="26">
                  <c:v>2500</c:v>
                </c:pt>
                <c:pt idx="27">
                  <c:v>2500</c:v>
                </c:pt>
                <c:pt idx="28">
                  <c:v>2500</c:v>
                </c:pt>
                <c:pt idx="29">
                  <c:v>2500</c:v>
                </c:pt>
                <c:pt idx="30">
                  <c:v>2500</c:v>
                </c:pt>
                <c:pt idx="31">
                  <c:v>2500</c:v>
                </c:pt>
                <c:pt idx="32">
                  <c:v>2500</c:v>
                </c:pt>
                <c:pt idx="33">
                  <c:v>2500</c:v>
                </c:pt>
                <c:pt idx="34">
                  <c:v>2500</c:v>
                </c:pt>
                <c:pt idx="35">
                  <c:v>2500</c:v>
                </c:pt>
                <c:pt idx="36">
                  <c:v>2500</c:v>
                </c:pt>
                <c:pt idx="37">
                  <c:v>2500</c:v>
                </c:pt>
                <c:pt idx="38">
                  <c:v>2500</c:v>
                </c:pt>
                <c:pt idx="39">
                  <c:v>2500</c:v>
                </c:pt>
                <c:pt idx="40">
                  <c:v>2500</c:v>
                </c:pt>
                <c:pt idx="41">
                  <c:v>2500</c:v>
                </c:pt>
                <c:pt idx="42">
                  <c:v>2500</c:v>
                </c:pt>
                <c:pt idx="43">
                  <c:v>2500</c:v>
                </c:pt>
                <c:pt idx="44">
                  <c:v>2500</c:v>
                </c:pt>
                <c:pt idx="45">
                  <c:v>2500</c:v>
                </c:pt>
                <c:pt idx="46">
                  <c:v>2500</c:v>
                </c:pt>
                <c:pt idx="47">
                  <c:v>2500</c:v>
                </c:pt>
                <c:pt idx="48">
                  <c:v>2500</c:v>
                </c:pt>
                <c:pt idx="49">
                  <c:v>2500</c:v>
                </c:pt>
                <c:pt idx="50">
                  <c:v>2500</c:v>
                </c:pt>
                <c:pt idx="51">
                  <c:v>2500</c:v>
                </c:pt>
                <c:pt idx="52">
                  <c:v>2500</c:v>
                </c:pt>
                <c:pt idx="53">
                  <c:v>2500</c:v>
                </c:pt>
                <c:pt idx="54">
                  <c:v>2500</c:v>
                </c:pt>
                <c:pt idx="55">
                  <c:v>2500</c:v>
                </c:pt>
                <c:pt idx="56">
                  <c:v>2500</c:v>
                </c:pt>
                <c:pt idx="57">
                  <c:v>2500</c:v>
                </c:pt>
                <c:pt idx="58">
                  <c:v>2500</c:v>
                </c:pt>
                <c:pt idx="59">
                  <c:v>2500</c:v>
                </c:pt>
                <c:pt idx="60">
                  <c:v>2500</c:v>
                </c:pt>
                <c:pt idx="61">
                  <c:v>2500</c:v>
                </c:pt>
                <c:pt idx="62">
                  <c:v>2500</c:v>
                </c:pt>
                <c:pt idx="63">
                  <c:v>2500</c:v>
                </c:pt>
                <c:pt idx="64">
                  <c:v>2500</c:v>
                </c:pt>
                <c:pt idx="65">
                  <c:v>2500</c:v>
                </c:pt>
                <c:pt idx="66">
                  <c:v>2500</c:v>
                </c:pt>
                <c:pt idx="67">
                  <c:v>2500</c:v>
                </c:pt>
                <c:pt idx="68">
                  <c:v>2500</c:v>
                </c:pt>
                <c:pt idx="69">
                  <c:v>2500</c:v>
                </c:pt>
                <c:pt idx="70">
                  <c:v>2500</c:v>
                </c:pt>
                <c:pt idx="71">
                  <c:v>2500</c:v>
                </c:pt>
                <c:pt idx="72">
                  <c:v>2500</c:v>
                </c:pt>
                <c:pt idx="73">
                  <c:v>2500</c:v>
                </c:pt>
                <c:pt idx="74">
                  <c:v>2500</c:v>
                </c:pt>
                <c:pt idx="75">
                  <c:v>2500</c:v>
                </c:pt>
                <c:pt idx="76">
                  <c:v>1500</c:v>
                </c:pt>
                <c:pt idx="77">
                  <c:v>1500</c:v>
                </c:pt>
                <c:pt idx="78">
                  <c:v>1500</c:v>
                </c:pt>
                <c:pt idx="79">
                  <c:v>1500</c:v>
                </c:pt>
                <c:pt idx="80">
                  <c:v>1500</c:v>
                </c:pt>
                <c:pt idx="81">
                  <c:v>1500</c:v>
                </c:pt>
                <c:pt idx="82">
                  <c:v>1500</c:v>
                </c:pt>
                <c:pt idx="83">
                  <c:v>1500</c:v>
                </c:pt>
                <c:pt idx="84">
                  <c:v>1500</c:v>
                </c:pt>
                <c:pt idx="85">
                  <c:v>1500</c:v>
                </c:pt>
                <c:pt idx="86">
                  <c:v>1500</c:v>
                </c:pt>
                <c:pt idx="87">
                  <c:v>1500</c:v>
                </c:pt>
                <c:pt idx="88">
                  <c:v>1500</c:v>
                </c:pt>
                <c:pt idx="89">
                  <c:v>1500</c:v>
                </c:pt>
                <c:pt idx="90">
                  <c:v>1500</c:v>
                </c:pt>
                <c:pt idx="91">
                  <c:v>1500</c:v>
                </c:pt>
                <c:pt idx="92">
                  <c:v>1500</c:v>
                </c:pt>
                <c:pt idx="93">
                  <c:v>1500</c:v>
                </c:pt>
                <c:pt idx="94">
                  <c:v>1500</c:v>
                </c:pt>
                <c:pt idx="95">
                  <c:v>1500</c:v>
                </c:pt>
                <c:pt idx="96">
                  <c:v>451</c:v>
                </c:pt>
                <c:pt idx="97">
                  <c:v>902</c:v>
                </c:pt>
                <c:pt idx="98">
                  <c:v>2255</c:v>
                </c:pt>
                <c:pt idx="99">
                  <c:v>451</c:v>
                </c:pt>
                <c:pt idx="100">
                  <c:v>902</c:v>
                </c:pt>
                <c:pt idx="101">
                  <c:v>2255</c:v>
                </c:pt>
                <c:pt idx="102">
                  <c:v>451</c:v>
                </c:pt>
                <c:pt idx="103">
                  <c:v>902</c:v>
                </c:pt>
                <c:pt idx="104">
                  <c:v>2255</c:v>
                </c:pt>
                <c:pt idx="105">
                  <c:v>451</c:v>
                </c:pt>
                <c:pt idx="106">
                  <c:v>902</c:v>
                </c:pt>
                <c:pt idx="107">
                  <c:v>2255</c:v>
                </c:pt>
                <c:pt idx="108">
                  <c:v>1683</c:v>
                </c:pt>
                <c:pt idx="109">
                  <c:v>1500</c:v>
                </c:pt>
                <c:pt idx="110">
                  <c:v>1500</c:v>
                </c:pt>
                <c:pt idx="111">
                  <c:v>1000</c:v>
                </c:pt>
                <c:pt idx="112">
                  <c:v>1000</c:v>
                </c:pt>
                <c:pt idx="113">
                  <c:v>1000</c:v>
                </c:pt>
                <c:pt idx="114">
                  <c:v>1000</c:v>
                </c:pt>
                <c:pt idx="115">
                  <c:v>1000</c:v>
                </c:pt>
                <c:pt idx="116">
                  <c:v>1000</c:v>
                </c:pt>
                <c:pt idx="117">
                  <c:v>1000</c:v>
                </c:pt>
                <c:pt idx="118">
                  <c:v>1000</c:v>
                </c:pt>
                <c:pt idx="119">
                  <c:v>1000</c:v>
                </c:pt>
                <c:pt idx="120">
                  <c:v>1000</c:v>
                </c:pt>
                <c:pt idx="121">
                  <c:v>1000</c:v>
                </c:pt>
                <c:pt idx="122">
                  <c:v>1000</c:v>
                </c:pt>
                <c:pt idx="123">
                  <c:v>1000</c:v>
                </c:pt>
                <c:pt idx="124">
                  <c:v>1000</c:v>
                </c:pt>
                <c:pt idx="125">
                  <c:v>1000</c:v>
                </c:pt>
                <c:pt idx="126">
                  <c:v>1000</c:v>
                </c:pt>
                <c:pt idx="127">
                  <c:v>1500</c:v>
                </c:pt>
                <c:pt idx="128">
                  <c:v>1500</c:v>
                </c:pt>
                <c:pt idx="129">
                  <c:v>1500</c:v>
                </c:pt>
                <c:pt idx="130">
                  <c:v>1500</c:v>
                </c:pt>
                <c:pt idx="131">
                  <c:v>1500</c:v>
                </c:pt>
                <c:pt idx="132">
                  <c:v>1500</c:v>
                </c:pt>
                <c:pt idx="133">
                  <c:v>1500</c:v>
                </c:pt>
                <c:pt idx="134">
                  <c:v>1500</c:v>
                </c:pt>
                <c:pt idx="135">
                  <c:v>1500</c:v>
                </c:pt>
                <c:pt idx="136">
                  <c:v>1500</c:v>
                </c:pt>
                <c:pt idx="137">
                  <c:v>1500</c:v>
                </c:pt>
                <c:pt idx="138">
                  <c:v>1500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C33-6F44-B2FE-DA0CB62C57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Mini-Batch Size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500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Directional 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dirty="0"/>
              <a:t>Window Period Trend Among 139 Models</a:t>
            </a:r>
          </a:p>
        </c:rich>
      </c:tx>
      <c:layout>
        <c:manualLayout>
          <c:xMode val="edge"/>
          <c:yMode val="edge"/>
          <c:x val="0.23703324025917394"/>
          <c:y val="5.5555555555555552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317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MASTER!$F$3:$F$141</c:f>
              <c:numCache>
                <c:formatCode>General</c:formatCode>
                <c:ptCount val="139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</c:v>
                </c:pt>
                <c:pt idx="7">
                  <c:v>5</c:v>
                </c:pt>
                <c:pt idx="8">
                  <c:v>5</c:v>
                </c:pt>
                <c:pt idx="9">
                  <c:v>5</c:v>
                </c:pt>
                <c:pt idx="10">
                  <c:v>5</c:v>
                </c:pt>
                <c:pt idx="11">
                  <c:v>1</c:v>
                </c:pt>
                <c:pt idx="12">
                  <c:v>2</c:v>
                </c:pt>
                <c:pt idx="13">
                  <c:v>3</c:v>
                </c:pt>
                <c:pt idx="14">
                  <c:v>5</c:v>
                </c:pt>
                <c:pt idx="15">
                  <c:v>7</c:v>
                </c:pt>
                <c:pt idx="16">
                  <c:v>10</c:v>
                </c:pt>
                <c:pt idx="17">
                  <c:v>14</c:v>
                </c:pt>
                <c:pt idx="18">
                  <c:v>15</c:v>
                </c:pt>
                <c:pt idx="19">
                  <c:v>20</c:v>
                </c:pt>
                <c:pt idx="20">
                  <c:v>25</c:v>
                </c:pt>
                <c:pt idx="21">
                  <c:v>30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11</c:v>
                </c:pt>
                <c:pt idx="33">
                  <c:v>11</c:v>
                </c:pt>
                <c:pt idx="34">
                  <c:v>11</c:v>
                </c:pt>
                <c:pt idx="35">
                  <c:v>11</c:v>
                </c:pt>
                <c:pt idx="36">
                  <c:v>11</c:v>
                </c:pt>
                <c:pt idx="37">
                  <c:v>11</c:v>
                </c:pt>
                <c:pt idx="38">
                  <c:v>11</c:v>
                </c:pt>
                <c:pt idx="39">
                  <c:v>11</c:v>
                </c:pt>
                <c:pt idx="40">
                  <c:v>11</c:v>
                </c:pt>
                <c:pt idx="41">
                  <c:v>11</c:v>
                </c:pt>
                <c:pt idx="42">
                  <c:v>11</c:v>
                </c:pt>
                <c:pt idx="43">
                  <c:v>11</c:v>
                </c:pt>
                <c:pt idx="44">
                  <c:v>11</c:v>
                </c:pt>
                <c:pt idx="45">
                  <c:v>11</c:v>
                </c:pt>
                <c:pt idx="46">
                  <c:v>11</c:v>
                </c:pt>
                <c:pt idx="47">
                  <c:v>11</c:v>
                </c:pt>
                <c:pt idx="48">
                  <c:v>11</c:v>
                </c:pt>
                <c:pt idx="49">
                  <c:v>11</c:v>
                </c:pt>
                <c:pt idx="50">
                  <c:v>11</c:v>
                </c:pt>
                <c:pt idx="51">
                  <c:v>11</c:v>
                </c:pt>
                <c:pt idx="52">
                  <c:v>11</c:v>
                </c:pt>
                <c:pt idx="53">
                  <c:v>11</c:v>
                </c:pt>
                <c:pt idx="54">
                  <c:v>11</c:v>
                </c:pt>
                <c:pt idx="55">
                  <c:v>11</c:v>
                </c:pt>
                <c:pt idx="56">
                  <c:v>11</c:v>
                </c:pt>
                <c:pt idx="57">
                  <c:v>11</c:v>
                </c:pt>
                <c:pt idx="58">
                  <c:v>11</c:v>
                </c:pt>
                <c:pt idx="59">
                  <c:v>14</c:v>
                </c:pt>
                <c:pt idx="60">
                  <c:v>14</c:v>
                </c:pt>
                <c:pt idx="61">
                  <c:v>14</c:v>
                </c:pt>
                <c:pt idx="62">
                  <c:v>14</c:v>
                </c:pt>
                <c:pt idx="63">
                  <c:v>14</c:v>
                </c:pt>
                <c:pt idx="64">
                  <c:v>14</c:v>
                </c:pt>
                <c:pt idx="65">
                  <c:v>14</c:v>
                </c:pt>
                <c:pt idx="66">
                  <c:v>14</c:v>
                </c:pt>
                <c:pt idx="67">
                  <c:v>14</c:v>
                </c:pt>
                <c:pt idx="68">
                  <c:v>14</c:v>
                </c:pt>
                <c:pt idx="69">
                  <c:v>14</c:v>
                </c:pt>
                <c:pt idx="70">
                  <c:v>14</c:v>
                </c:pt>
                <c:pt idx="71">
                  <c:v>14</c:v>
                </c:pt>
                <c:pt idx="72">
                  <c:v>14</c:v>
                </c:pt>
                <c:pt idx="73">
                  <c:v>14</c:v>
                </c:pt>
                <c:pt idx="74">
                  <c:v>14</c:v>
                </c:pt>
                <c:pt idx="75">
                  <c:v>14</c:v>
                </c:pt>
                <c:pt idx="76">
                  <c:v>10</c:v>
                </c:pt>
                <c:pt idx="77">
                  <c:v>10</c:v>
                </c:pt>
                <c:pt idx="78">
                  <c:v>10</c:v>
                </c:pt>
                <c:pt idx="79">
                  <c:v>10</c:v>
                </c:pt>
                <c:pt idx="80">
                  <c:v>10</c:v>
                </c:pt>
                <c:pt idx="81">
                  <c:v>10</c:v>
                </c:pt>
                <c:pt idx="82">
                  <c:v>10</c:v>
                </c:pt>
                <c:pt idx="83">
                  <c:v>10</c:v>
                </c:pt>
                <c:pt idx="84">
                  <c:v>10</c:v>
                </c:pt>
                <c:pt idx="85">
                  <c:v>10</c:v>
                </c:pt>
                <c:pt idx="86">
                  <c:v>10</c:v>
                </c:pt>
                <c:pt idx="87">
                  <c:v>10</c:v>
                </c:pt>
                <c:pt idx="88">
                  <c:v>10</c:v>
                </c:pt>
                <c:pt idx="89">
                  <c:v>10</c:v>
                </c:pt>
                <c:pt idx="90">
                  <c:v>10</c:v>
                </c:pt>
                <c:pt idx="91">
                  <c:v>10</c:v>
                </c:pt>
                <c:pt idx="92">
                  <c:v>10</c:v>
                </c:pt>
                <c:pt idx="93">
                  <c:v>10</c:v>
                </c:pt>
                <c:pt idx="94">
                  <c:v>10</c:v>
                </c:pt>
                <c:pt idx="95">
                  <c:v>10</c:v>
                </c:pt>
                <c:pt idx="96">
                  <c:v>10</c:v>
                </c:pt>
                <c:pt idx="97">
                  <c:v>10</c:v>
                </c:pt>
                <c:pt idx="98">
                  <c:v>10</c:v>
                </c:pt>
                <c:pt idx="99">
                  <c:v>10</c:v>
                </c:pt>
                <c:pt idx="100">
                  <c:v>10</c:v>
                </c:pt>
                <c:pt idx="101">
                  <c:v>10</c:v>
                </c:pt>
                <c:pt idx="102">
                  <c:v>10</c:v>
                </c:pt>
                <c:pt idx="103">
                  <c:v>10</c:v>
                </c:pt>
                <c:pt idx="104">
                  <c:v>10</c:v>
                </c:pt>
                <c:pt idx="105">
                  <c:v>10</c:v>
                </c:pt>
                <c:pt idx="106">
                  <c:v>10</c:v>
                </c:pt>
                <c:pt idx="107">
                  <c:v>10</c:v>
                </c:pt>
                <c:pt idx="108">
                  <c:v>30</c:v>
                </c:pt>
                <c:pt idx="109">
                  <c:v>30</c:v>
                </c:pt>
                <c:pt idx="110">
                  <c:v>30</c:v>
                </c:pt>
                <c:pt idx="111">
                  <c:v>5</c:v>
                </c:pt>
                <c:pt idx="112">
                  <c:v>50</c:v>
                </c:pt>
                <c:pt idx="113">
                  <c:v>3</c:v>
                </c:pt>
                <c:pt idx="114">
                  <c:v>30</c:v>
                </c:pt>
                <c:pt idx="115">
                  <c:v>10</c:v>
                </c:pt>
                <c:pt idx="116">
                  <c:v>10</c:v>
                </c:pt>
                <c:pt idx="117">
                  <c:v>10</c:v>
                </c:pt>
                <c:pt idx="118">
                  <c:v>10</c:v>
                </c:pt>
                <c:pt idx="119">
                  <c:v>10</c:v>
                </c:pt>
                <c:pt idx="120">
                  <c:v>10</c:v>
                </c:pt>
                <c:pt idx="121">
                  <c:v>10</c:v>
                </c:pt>
                <c:pt idx="122">
                  <c:v>10</c:v>
                </c:pt>
                <c:pt idx="123">
                  <c:v>10</c:v>
                </c:pt>
                <c:pt idx="124">
                  <c:v>10</c:v>
                </c:pt>
                <c:pt idx="125">
                  <c:v>10</c:v>
                </c:pt>
                <c:pt idx="126">
                  <c:v>10</c:v>
                </c:pt>
                <c:pt idx="127">
                  <c:v>14</c:v>
                </c:pt>
                <c:pt idx="128">
                  <c:v>14</c:v>
                </c:pt>
                <c:pt idx="129">
                  <c:v>14</c:v>
                </c:pt>
                <c:pt idx="130">
                  <c:v>14</c:v>
                </c:pt>
                <c:pt idx="131">
                  <c:v>14</c:v>
                </c:pt>
                <c:pt idx="132">
                  <c:v>14</c:v>
                </c:pt>
                <c:pt idx="133">
                  <c:v>14</c:v>
                </c:pt>
                <c:pt idx="134">
                  <c:v>14</c:v>
                </c:pt>
                <c:pt idx="135">
                  <c:v>14</c:v>
                </c:pt>
                <c:pt idx="136">
                  <c:v>14</c:v>
                </c:pt>
                <c:pt idx="137">
                  <c:v>14</c:v>
                </c:pt>
                <c:pt idx="138">
                  <c:v>14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FE1-3943-9623-D9F0417308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Window</a:t>
                </a:r>
                <a:r>
                  <a:rPr lang="en-GB" baseline="0" dirty="0"/>
                  <a:t> Period in Days</a:t>
                </a:r>
                <a:endParaRPr lang="en-GB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&quot;d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5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Directional 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i="0" baseline="0" dirty="0">
                <a:effectLst/>
              </a:rPr>
              <a:t>LSTM Hidden Units Trend</a:t>
            </a:r>
            <a:endParaRPr lang="en-EE" dirty="0">
              <a:effectLst/>
            </a:endParaRPr>
          </a:p>
        </c:rich>
      </c:tx>
      <c:layout>
        <c:manualLayout>
          <c:xMode val="edge"/>
          <c:yMode val="edge"/>
          <c:x val="0.2353780798370069"/>
          <c:y val="5.9259259259259262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MASTER!$J$3:$J$141</c:f>
              <c:numCache>
                <c:formatCode>General</c:formatCode>
                <c:ptCount val="139"/>
                <c:pt idx="0">
                  <c:v>1000</c:v>
                </c:pt>
                <c:pt idx="1">
                  <c:v>1000</c:v>
                </c:pt>
                <c:pt idx="2">
                  <c:v>1000</c:v>
                </c:pt>
                <c:pt idx="3">
                  <c:v>1000</c:v>
                </c:pt>
                <c:pt idx="4">
                  <c:v>1000</c:v>
                </c:pt>
                <c:pt idx="5">
                  <c:v>1000</c:v>
                </c:pt>
                <c:pt idx="6">
                  <c:v>1000</c:v>
                </c:pt>
                <c:pt idx="7">
                  <c:v>1000</c:v>
                </c:pt>
                <c:pt idx="8">
                  <c:v>1000</c:v>
                </c:pt>
                <c:pt idx="9">
                  <c:v>1000</c:v>
                </c:pt>
                <c:pt idx="10">
                  <c:v>1000</c:v>
                </c:pt>
                <c:pt idx="11">
                  <c:v>1000</c:v>
                </c:pt>
                <c:pt idx="12">
                  <c:v>1000</c:v>
                </c:pt>
                <c:pt idx="13">
                  <c:v>1000</c:v>
                </c:pt>
                <c:pt idx="14">
                  <c:v>1000</c:v>
                </c:pt>
                <c:pt idx="15">
                  <c:v>1000</c:v>
                </c:pt>
                <c:pt idx="16">
                  <c:v>1000</c:v>
                </c:pt>
                <c:pt idx="17">
                  <c:v>1000</c:v>
                </c:pt>
                <c:pt idx="18">
                  <c:v>1000</c:v>
                </c:pt>
                <c:pt idx="19">
                  <c:v>1000</c:v>
                </c:pt>
                <c:pt idx="20">
                  <c:v>1000</c:v>
                </c:pt>
                <c:pt idx="21">
                  <c:v>1000</c:v>
                </c:pt>
                <c:pt idx="22">
                  <c:v>1000</c:v>
                </c:pt>
                <c:pt idx="23">
                  <c:v>1000</c:v>
                </c:pt>
                <c:pt idx="24">
                  <c:v>1000</c:v>
                </c:pt>
                <c:pt idx="25">
                  <c:v>1000</c:v>
                </c:pt>
                <c:pt idx="26">
                  <c:v>1000</c:v>
                </c:pt>
                <c:pt idx="27">
                  <c:v>1000</c:v>
                </c:pt>
                <c:pt idx="28">
                  <c:v>1000</c:v>
                </c:pt>
                <c:pt idx="29">
                  <c:v>1000</c:v>
                </c:pt>
                <c:pt idx="30">
                  <c:v>1000</c:v>
                </c:pt>
                <c:pt idx="31">
                  <c:v>1000</c:v>
                </c:pt>
                <c:pt idx="32">
                  <c:v>1000</c:v>
                </c:pt>
                <c:pt idx="33">
                  <c:v>1000</c:v>
                </c:pt>
                <c:pt idx="34">
                  <c:v>1000</c:v>
                </c:pt>
                <c:pt idx="35">
                  <c:v>1000</c:v>
                </c:pt>
                <c:pt idx="36">
                  <c:v>1000</c:v>
                </c:pt>
                <c:pt idx="37">
                  <c:v>1000</c:v>
                </c:pt>
                <c:pt idx="38">
                  <c:v>1000</c:v>
                </c:pt>
                <c:pt idx="39">
                  <c:v>1000</c:v>
                </c:pt>
                <c:pt idx="40">
                  <c:v>1000</c:v>
                </c:pt>
                <c:pt idx="41">
                  <c:v>1000</c:v>
                </c:pt>
                <c:pt idx="42">
                  <c:v>1000</c:v>
                </c:pt>
                <c:pt idx="43">
                  <c:v>1000</c:v>
                </c:pt>
                <c:pt idx="44">
                  <c:v>1000</c:v>
                </c:pt>
                <c:pt idx="45">
                  <c:v>1000</c:v>
                </c:pt>
                <c:pt idx="46">
                  <c:v>1000</c:v>
                </c:pt>
                <c:pt idx="47">
                  <c:v>1000</c:v>
                </c:pt>
                <c:pt idx="48">
                  <c:v>1000</c:v>
                </c:pt>
                <c:pt idx="49">
                  <c:v>1000</c:v>
                </c:pt>
                <c:pt idx="50">
                  <c:v>1000</c:v>
                </c:pt>
                <c:pt idx="51">
                  <c:v>1000</c:v>
                </c:pt>
                <c:pt idx="52">
                  <c:v>1000</c:v>
                </c:pt>
                <c:pt idx="53">
                  <c:v>1000</c:v>
                </c:pt>
                <c:pt idx="54">
                  <c:v>1000</c:v>
                </c:pt>
                <c:pt idx="55">
                  <c:v>1000</c:v>
                </c:pt>
                <c:pt idx="56">
                  <c:v>1000</c:v>
                </c:pt>
                <c:pt idx="57">
                  <c:v>1000</c:v>
                </c:pt>
                <c:pt idx="58">
                  <c:v>1000</c:v>
                </c:pt>
                <c:pt idx="59">
                  <c:v>1</c:v>
                </c:pt>
                <c:pt idx="60">
                  <c:v>2</c:v>
                </c:pt>
                <c:pt idx="61">
                  <c:v>3</c:v>
                </c:pt>
                <c:pt idx="62">
                  <c:v>5</c:v>
                </c:pt>
                <c:pt idx="63">
                  <c:v>8</c:v>
                </c:pt>
                <c:pt idx="64">
                  <c:v>13</c:v>
                </c:pt>
                <c:pt idx="65">
                  <c:v>14</c:v>
                </c:pt>
                <c:pt idx="66">
                  <c:v>15</c:v>
                </c:pt>
                <c:pt idx="67">
                  <c:v>21</c:v>
                </c:pt>
                <c:pt idx="68">
                  <c:v>34</c:v>
                </c:pt>
                <c:pt idx="69">
                  <c:v>55</c:v>
                </c:pt>
                <c:pt idx="70">
                  <c:v>89</c:v>
                </c:pt>
                <c:pt idx="71">
                  <c:v>144</c:v>
                </c:pt>
                <c:pt idx="72">
                  <c:v>233</c:v>
                </c:pt>
                <c:pt idx="73">
                  <c:v>377</c:v>
                </c:pt>
                <c:pt idx="74">
                  <c:v>610</c:v>
                </c:pt>
                <c:pt idx="75">
                  <c:v>987</c:v>
                </c:pt>
                <c:pt idx="76">
                  <c:v>1500</c:v>
                </c:pt>
                <c:pt idx="77">
                  <c:v>1500</c:v>
                </c:pt>
                <c:pt idx="78">
                  <c:v>1500</c:v>
                </c:pt>
                <c:pt idx="79">
                  <c:v>1500</c:v>
                </c:pt>
                <c:pt idx="80">
                  <c:v>1500</c:v>
                </c:pt>
                <c:pt idx="81">
                  <c:v>1500</c:v>
                </c:pt>
                <c:pt idx="82">
                  <c:v>1500</c:v>
                </c:pt>
                <c:pt idx="83">
                  <c:v>1500</c:v>
                </c:pt>
                <c:pt idx="84">
                  <c:v>1500</c:v>
                </c:pt>
                <c:pt idx="85">
                  <c:v>1500</c:v>
                </c:pt>
                <c:pt idx="86">
                  <c:v>1500</c:v>
                </c:pt>
                <c:pt idx="87">
                  <c:v>1500</c:v>
                </c:pt>
                <c:pt idx="88">
                  <c:v>1500</c:v>
                </c:pt>
                <c:pt idx="89">
                  <c:v>1500</c:v>
                </c:pt>
                <c:pt idx="90">
                  <c:v>1500</c:v>
                </c:pt>
                <c:pt idx="91">
                  <c:v>1500</c:v>
                </c:pt>
                <c:pt idx="92">
                  <c:v>1500</c:v>
                </c:pt>
                <c:pt idx="93">
                  <c:v>1500</c:v>
                </c:pt>
                <c:pt idx="94">
                  <c:v>1500</c:v>
                </c:pt>
                <c:pt idx="95">
                  <c:v>1500</c:v>
                </c:pt>
                <c:pt idx="96">
                  <c:v>1500</c:v>
                </c:pt>
                <c:pt idx="97">
                  <c:v>1500</c:v>
                </c:pt>
                <c:pt idx="98">
                  <c:v>1500</c:v>
                </c:pt>
                <c:pt idx="99">
                  <c:v>1500</c:v>
                </c:pt>
                <c:pt idx="100">
                  <c:v>1500</c:v>
                </c:pt>
                <c:pt idx="101">
                  <c:v>1500</c:v>
                </c:pt>
                <c:pt idx="102">
                  <c:v>1500</c:v>
                </c:pt>
                <c:pt idx="103">
                  <c:v>1500</c:v>
                </c:pt>
                <c:pt idx="104">
                  <c:v>1500</c:v>
                </c:pt>
                <c:pt idx="105">
                  <c:v>1500</c:v>
                </c:pt>
                <c:pt idx="106">
                  <c:v>1500</c:v>
                </c:pt>
                <c:pt idx="107">
                  <c:v>1500</c:v>
                </c:pt>
                <c:pt idx="108">
                  <c:v>1500</c:v>
                </c:pt>
                <c:pt idx="109">
                  <c:v>1500</c:v>
                </c:pt>
                <c:pt idx="110">
                  <c:v>1500</c:v>
                </c:pt>
                <c:pt idx="111">
                  <c:v>1500</c:v>
                </c:pt>
                <c:pt idx="112">
                  <c:v>1500</c:v>
                </c:pt>
                <c:pt idx="113">
                  <c:v>1500</c:v>
                </c:pt>
                <c:pt idx="114">
                  <c:v>1500</c:v>
                </c:pt>
                <c:pt idx="115">
                  <c:v>1500</c:v>
                </c:pt>
                <c:pt idx="116">
                  <c:v>1500</c:v>
                </c:pt>
                <c:pt idx="117">
                  <c:v>1500</c:v>
                </c:pt>
                <c:pt idx="118">
                  <c:v>1500</c:v>
                </c:pt>
                <c:pt idx="119">
                  <c:v>1500</c:v>
                </c:pt>
                <c:pt idx="120">
                  <c:v>1500</c:v>
                </c:pt>
                <c:pt idx="121">
                  <c:v>1500</c:v>
                </c:pt>
                <c:pt idx="122">
                  <c:v>1500</c:v>
                </c:pt>
                <c:pt idx="123">
                  <c:v>1500</c:v>
                </c:pt>
                <c:pt idx="124">
                  <c:v>1500</c:v>
                </c:pt>
                <c:pt idx="125">
                  <c:v>1500</c:v>
                </c:pt>
                <c:pt idx="126">
                  <c:v>1500</c:v>
                </c:pt>
                <c:pt idx="127">
                  <c:v>1500</c:v>
                </c:pt>
                <c:pt idx="128">
                  <c:v>1500</c:v>
                </c:pt>
                <c:pt idx="129">
                  <c:v>1500</c:v>
                </c:pt>
                <c:pt idx="130">
                  <c:v>1500</c:v>
                </c:pt>
                <c:pt idx="131">
                  <c:v>1500</c:v>
                </c:pt>
                <c:pt idx="132">
                  <c:v>1500</c:v>
                </c:pt>
                <c:pt idx="133">
                  <c:v>1500</c:v>
                </c:pt>
                <c:pt idx="134">
                  <c:v>1500</c:v>
                </c:pt>
                <c:pt idx="135">
                  <c:v>1500</c:v>
                </c:pt>
                <c:pt idx="136">
                  <c:v>1500</c:v>
                </c:pt>
                <c:pt idx="137">
                  <c:v>1500</c:v>
                </c:pt>
                <c:pt idx="138">
                  <c:v>1500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FC9-7D4E-9C70-4F0A165811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Number of Hidden Units in LSTM Model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200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Directional 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dirty="0"/>
              <a:t>Epoch Test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'Epoch Limit'!$E$2</c:f>
              <c:strCache>
                <c:ptCount val="1"/>
                <c:pt idx="0">
                  <c:v>Model Earnings</c:v>
                </c:pt>
              </c:strCache>
            </c:strRef>
          </c:tx>
          <c:spPr>
            <a:solidFill>
              <a:srgbClr val="93AD82"/>
            </a:solidFill>
            <a:ln>
              <a:noFill/>
            </a:ln>
            <a:effectLst/>
          </c:spPr>
          <c:invertIfNegative val="1"/>
          <c:cat>
            <c:numRef>
              <c:f>'Epoch Limit'!$B$3:$B$22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13</c:v>
                </c:pt>
                <c:pt idx="6">
                  <c:v>21</c:v>
                </c:pt>
                <c:pt idx="7">
                  <c:v>34</c:v>
                </c:pt>
                <c:pt idx="8">
                  <c:v>55</c:v>
                </c:pt>
                <c:pt idx="9">
                  <c:v>89</c:v>
                </c:pt>
                <c:pt idx="10">
                  <c:v>144</c:v>
                </c:pt>
                <c:pt idx="11">
                  <c:v>233</c:v>
                </c:pt>
                <c:pt idx="12">
                  <c:v>377</c:v>
                </c:pt>
                <c:pt idx="13">
                  <c:v>610</c:v>
                </c:pt>
                <c:pt idx="14">
                  <c:v>987</c:v>
                </c:pt>
                <c:pt idx="15">
                  <c:v>1597</c:v>
                </c:pt>
                <c:pt idx="16">
                  <c:v>2584</c:v>
                </c:pt>
                <c:pt idx="17">
                  <c:v>4181</c:v>
                </c:pt>
                <c:pt idx="18">
                  <c:v>6765</c:v>
                </c:pt>
                <c:pt idx="19">
                  <c:v>10946</c:v>
                </c:pt>
              </c:numCache>
            </c:numRef>
          </c:cat>
          <c:val>
            <c:numRef>
              <c:f>'Epoch Limit'!$E$3:$E$22</c:f>
              <c:numCache>
                <c:formatCode>[$$-409]#\ ##0.00</c:formatCode>
                <c:ptCount val="20"/>
                <c:pt idx="0">
                  <c:v>-241.1</c:v>
                </c:pt>
                <c:pt idx="1">
                  <c:v>-241.1</c:v>
                </c:pt>
                <c:pt idx="2">
                  <c:v>-637.29999999999995</c:v>
                </c:pt>
                <c:pt idx="3">
                  <c:v>-241.1</c:v>
                </c:pt>
                <c:pt idx="4">
                  <c:v>-241.1</c:v>
                </c:pt>
                <c:pt idx="5">
                  <c:v>-904.3</c:v>
                </c:pt>
                <c:pt idx="6">
                  <c:v>-637.29999999999995</c:v>
                </c:pt>
                <c:pt idx="7">
                  <c:v>-241.1</c:v>
                </c:pt>
                <c:pt idx="8">
                  <c:v>-637.29999999999995</c:v>
                </c:pt>
                <c:pt idx="9">
                  <c:v>-223.6</c:v>
                </c:pt>
                <c:pt idx="10">
                  <c:v>26.3</c:v>
                </c:pt>
                <c:pt idx="11">
                  <c:v>21.1</c:v>
                </c:pt>
                <c:pt idx="12">
                  <c:v>620.20000000000005</c:v>
                </c:pt>
                <c:pt idx="13">
                  <c:v>-54.3</c:v>
                </c:pt>
                <c:pt idx="14">
                  <c:v>-325.7</c:v>
                </c:pt>
                <c:pt idx="15">
                  <c:v>-126.9</c:v>
                </c:pt>
                <c:pt idx="16">
                  <c:v>408.1</c:v>
                </c:pt>
                <c:pt idx="17">
                  <c:v>620</c:v>
                </c:pt>
                <c:pt idx="18">
                  <c:v>-214.9</c:v>
                </c:pt>
                <c:pt idx="19">
                  <c:v>-212.9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C09091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0-BAA7-EF49-B79C-4A82B7472D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67005919"/>
        <c:axId val="467004079"/>
      </c:barChart>
      <c:lineChart>
        <c:grouping val="standard"/>
        <c:varyColors val="0"/>
        <c:ser>
          <c:idx val="0"/>
          <c:order val="0"/>
          <c:tx>
            <c:strRef>
              <c:f>'Epoch Limit'!$C$2</c:f>
              <c:strCache>
                <c:ptCount val="1"/>
                <c:pt idx="0">
                  <c:v>Precise Accuracy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'Epoch Limit'!$B$3:$B$22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13</c:v>
                </c:pt>
                <c:pt idx="6">
                  <c:v>21</c:v>
                </c:pt>
                <c:pt idx="7">
                  <c:v>34</c:v>
                </c:pt>
                <c:pt idx="8">
                  <c:v>55</c:v>
                </c:pt>
                <c:pt idx="9">
                  <c:v>89</c:v>
                </c:pt>
                <c:pt idx="10">
                  <c:v>144</c:v>
                </c:pt>
                <c:pt idx="11">
                  <c:v>233</c:v>
                </c:pt>
                <c:pt idx="12">
                  <c:v>377</c:v>
                </c:pt>
                <c:pt idx="13">
                  <c:v>610</c:v>
                </c:pt>
                <c:pt idx="14">
                  <c:v>987</c:v>
                </c:pt>
                <c:pt idx="15">
                  <c:v>1597</c:v>
                </c:pt>
                <c:pt idx="16">
                  <c:v>2584</c:v>
                </c:pt>
                <c:pt idx="17">
                  <c:v>4181</c:v>
                </c:pt>
                <c:pt idx="18">
                  <c:v>6765</c:v>
                </c:pt>
                <c:pt idx="19">
                  <c:v>10946</c:v>
                </c:pt>
              </c:numCache>
            </c:numRef>
          </c:cat>
          <c:val>
            <c:numRef>
              <c:f>'Epoch Limit'!$C$3:$C$22</c:f>
              <c:numCache>
                <c:formatCode>0.00%</c:formatCode>
                <c:ptCount val="20"/>
                <c:pt idx="0">
                  <c:v>0.218</c:v>
                </c:pt>
                <c:pt idx="1">
                  <c:v>0.24199999999999999</c:v>
                </c:pt>
                <c:pt idx="2">
                  <c:v>0.25</c:v>
                </c:pt>
                <c:pt idx="3">
                  <c:v>0.214</c:v>
                </c:pt>
                <c:pt idx="4">
                  <c:v>0.22</c:v>
                </c:pt>
                <c:pt idx="5">
                  <c:v>0.20599999999999999</c:v>
                </c:pt>
                <c:pt idx="6">
                  <c:v>0.19</c:v>
                </c:pt>
                <c:pt idx="7">
                  <c:v>0.25</c:v>
                </c:pt>
                <c:pt idx="8">
                  <c:v>0.21199999999999999</c:v>
                </c:pt>
                <c:pt idx="9">
                  <c:v>0.254</c:v>
                </c:pt>
                <c:pt idx="10">
                  <c:v>0.224</c:v>
                </c:pt>
                <c:pt idx="11">
                  <c:v>0.25900000000000001</c:v>
                </c:pt>
                <c:pt idx="12">
                  <c:v>0.21510000000000001</c:v>
                </c:pt>
                <c:pt idx="13">
                  <c:v>0.253</c:v>
                </c:pt>
                <c:pt idx="14">
                  <c:v>0.21510000000000001</c:v>
                </c:pt>
                <c:pt idx="15">
                  <c:v>0.21510000000000001</c:v>
                </c:pt>
                <c:pt idx="16">
                  <c:v>0.24099999999999999</c:v>
                </c:pt>
                <c:pt idx="17">
                  <c:v>0.2072</c:v>
                </c:pt>
                <c:pt idx="18">
                  <c:v>0.1951</c:v>
                </c:pt>
                <c:pt idx="19">
                  <c:v>0.19719999999999999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AA7-EF49-B79C-4A82B7472D63}"/>
            </c:ext>
          </c:extLst>
        </c:ser>
        <c:ser>
          <c:idx val="1"/>
          <c:order val="1"/>
          <c:tx>
            <c:strRef>
              <c:f>'Epoch Limit'!$D$2</c:f>
              <c:strCache>
                <c:ptCount val="1"/>
                <c:pt idx="0">
                  <c:v>Directional Accuracy</c:v>
                </c:pt>
              </c:strCache>
            </c:strRef>
          </c:tx>
          <c:spPr>
            <a:ln w="0" cap="rnd">
              <a:noFill/>
              <a:round/>
            </a:ln>
            <a:effectLst/>
          </c:spPr>
          <c:marker>
            <c:symbol val="diamond"/>
            <c:size val="3"/>
            <c:spPr>
              <a:solidFill>
                <a:schemeClr val="tx2"/>
              </a:solidFill>
              <a:ln w="9525">
                <a:solidFill>
                  <a:schemeClr val="bg1"/>
                </a:solidFill>
                <a:round/>
              </a:ln>
              <a:effectLst/>
            </c:spPr>
          </c:marker>
          <c:trendline>
            <c:spPr>
              <a:ln w="12700" cap="rnd">
                <a:solidFill>
                  <a:schemeClr val="accent2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cat>
            <c:numRef>
              <c:f>'Epoch Limit'!$B$3:$B$22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13</c:v>
                </c:pt>
                <c:pt idx="6">
                  <c:v>21</c:v>
                </c:pt>
                <c:pt idx="7">
                  <c:v>34</c:v>
                </c:pt>
                <c:pt idx="8">
                  <c:v>55</c:v>
                </c:pt>
                <c:pt idx="9">
                  <c:v>89</c:v>
                </c:pt>
                <c:pt idx="10">
                  <c:v>144</c:v>
                </c:pt>
                <c:pt idx="11">
                  <c:v>233</c:v>
                </c:pt>
                <c:pt idx="12">
                  <c:v>377</c:v>
                </c:pt>
                <c:pt idx="13">
                  <c:v>610</c:v>
                </c:pt>
                <c:pt idx="14">
                  <c:v>987</c:v>
                </c:pt>
                <c:pt idx="15">
                  <c:v>1597</c:v>
                </c:pt>
                <c:pt idx="16">
                  <c:v>2584</c:v>
                </c:pt>
                <c:pt idx="17">
                  <c:v>4181</c:v>
                </c:pt>
                <c:pt idx="18">
                  <c:v>6765</c:v>
                </c:pt>
                <c:pt idx="19">
                  <c:v>10946</c:v>
                </c:pt>
              </c:numCache>
            </c:numRef>
          </c:cat>
          <c:val>
            <c:numRef>
              <c:f>'Epoch Limit'!$D$3:$D$22</c:f>
              <c:numCache>
                <c:formatCode>0.00%</c:formatCode>
                <c:ptCount val="20"/>
                <c:pt idx="0">
                  <c:v>0.436</c:v>
                </c:pt>
                <c:pt idx="1">
                  <c:v>0.42599999999999999</c:v>
                </c:pt>
                <c:pt idx="2">
                  <c:v>0.42599999999999999</c:v>
                </c:pt>
                <c:pt idx="3">
                  <c:v>0.42199999999999999</c:v>
                </c:pt>
                <c:pt idx="4">
                  <c:v>0.42799999999999999</c:v>
                </c:pt>
                <c:pt idx="5">
                  <c:v>0.42599999999999999</c:v>
                </c:pt>
                <c:pt idx="6">
                  <c:v>0.41</c:v>
                </c:pt>
                <c:pt idx="7">
                  <c:v>0.40799999999999997</c:v>
                </c:pt>
                <c:pt idx="8">
                  <c:v>0.40400000000000003</c:v>
                </c:pt>
                <c:pt idx="9">
                  <c:v>0.47199999999999998</c:v>
                </c:pt>
                <c:pt idx="10">
                  <c:v>0.46800000000000003</c:v>
                </c:pt>
                <c:pt idx="11">
                  <c:v>0.46610000000000001</c:v>
                </c:pt>
                <c:pt idx="12">
                  <c:v>0.41239999999999999</c:v>
                </c:pt>
                <c:pt idx="13">
                  <c:v>0.42230000000000001</c:v>
                </c:pt>
                <c:pt idx="14">
                  <c:v>0.44619999999999999</c:v>
                </c:pt>
                <c:pt idx="15">
                  <c:v>0.42030000000000001</c:v>
                </c:pt>
                <c:pt idx="16">
                  <c:v>0.43030000000000002</c:v>
                </c:pt>
                <c:pt idx="17">
                  <c:v>0.42430000000000001</c:v>
                </c:pt>
                <c:pt idx="18">
                  <c:v>0.43430000000000002</c:v>
                </c:pt>
                <c:pt idx="19">
                  <c:v>0.40039999999999998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AA7-EF49-B79C-4A82B7472D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2435344"/>
        <c:axId val="242704592"/>
      </c:lineChart>
      <c:catAx>
        <c:axId val="2424353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42704592"/>
        <c:crosses val="autoZero"/>
        <c:auto val="1"/>
        <c:lblAlgn val="ctr"/>
        <c:lblOffset val="100"/>
        <c:noMultiLvlLbl val="1"/>
      </c:catAx>
      <c:valAx>
        <c:axId val="24270459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42435344"/>
        <c:crosses val="autoZero"/>
        <c:crossBetween val="between"/>
        <c:majorUnit val="0.1"/>
      </c:valAx>
      <c:valAx>
        <c:axId val="467004079"/>
        <c:scaling>
          <c:orientation val="minMax"/>
          <c:max val="1000"/>
        </c:scaling>
        <c:delete val="0"/>
        <c:axPos val="r"/>
        <c:numFmt formatCode="[$$-409]#,##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467005919"/>
        <c:crosses val="max"/>
        <c:crossBetween val="between"/>
      </c:valAx>
      <c:catAx>
        <c:axId val="46700591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6700407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i="0" baseline="0" dirty="0">
                <a:effectLst/>
              </a:rPr>
              <a:t>Overall Trend Among 139 Models</a:t>
            </a:r>
          </a:p>
        </c:rich>
      </c:tx>
      <c:layout>
        <c:manualLayout>
          <c:xMode val="edge"/>
          <c:yMode val="edge"/>
          <c:x val="0.28929863698347896"/>
          <c:y val="5.9259259259259262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MASTER!$I$3:$I$141</c:f>
              <c:numCache>
                <c:formatCode>General</c:formatCode>
                <c:ptCount val="139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500</c:v>
                </c:pt>
                <c:pt idx="12">
                  <c:v>500</c:v>
                </c:pt>
                <c:pt idx="13">
                  <c:v>500</c:v>
                </c:pt>
                <c:pt idx="14">
                  <c:v>500</c:v>
                </c:pt>
                <c:pt idx="15">
                  <c:v>500</c:v>
                </c:pt>
                <c:pt idx="16">
                  <c:v>500</c:v>
                </c:pt>
                <c:pt idx="17">
                  <c:v>500</c:v>
                </c:pt>
                <c:pt idx="18">
                  <c:v>500</c:v>
                </c:pt>
                <c:pt idx="19">
                  <c:v>500</c:v>
                </c:pt>
                <c:pt idx="20">
                  <c:v>500</c:v>
                </c:pt>
                <c:pt idx="21">
                  <c:v>500</c:v>
                </c:pt>
                <c:pt idx="22">
                  <c:v>500</c:v>
                </c:pt>
                <c:pt idx="23">
                  <c:v>500</c:v>
                </c:pt>
                <c:pt idx="24">
                  <c:v>500</c:v>
                </c:pt>
                <c:pt idx="25">
                  <c:v>500</c:v>
                </c:pt>
                <c:pt idx="26">
                  <c:v>500</c:v>
                </c:pt>
                <c:pt idx="27">
                  <c:v>500</c:v>
                </c:pt>
                <c:pt idx="28">
                  <c:v>500</c:v>
                </c:pt>
                <c:pt idx="29">
                  <c:v>500</c:v>
                </c:pt>
                <c:pt idx="30">
                  <c:v>500</c:v>
                </c:pt>
                <c:pt idx="31">
                  <c:v>500</c:v>
                </c:pt>
                <c:pt idx="32">
                  <c:v>500</c:v>
                </c:pt>
                <c:pt idx="33">
                  <c:v>500</c:v>
                </c:pt>
                <c:pt idx="34">
                  <c:v>500</c:v>
                </c:pt>
                <c:pt idx="35">
                  <c:v>500</c:v>
                </c:pt>
                <c:pt idx="36">
                  <c:v>500</c:v>
                </c:pt>
                <c:pt idx="37">
                  <c:v>500</c:v>
                </c:pt>
                <c:pt idx="38">
                  <c:v>500</c:v>
                </c:pt>
                <c:pt idx="39">
                  <c:v>500</c:v>
                </c:pt>
                <c:pt idx="40">
                  <c:v>500</c:v>
                </c:pt>
                <c:pt idx="41">
                  <c:v>500</c:v>
                </c:pt>
                <c:pt idx="42">
                  <c:v>500</c:v>
                </c:pt>
                <c:pt idx="43">
                  <c:v>500</c:v>
                </c:pt>
                <c:pt idx="44">
                  <c:v>500</c:v>
                </c:pt>
                <c:pt idx="45">
                  <c:v>500</c:v>
                </c:pt>
                <c:pt idx="46">
                  <c:v>500</c:v>
                </c:pt>
                <c:pt idx="47">
                  <c:v>500</c:v>
                </c:pt>
                <c:pt idx="48">
                  <c:v>500</c:v>
                </c:pt>
                <c:pt idx="49">
                  <c:v>500</c:v>
                </c:pt>
                <c:pt idx="50">
                  <c:v>500</c:v>
                </c:pt>
                <c:pt idx="51">
                  <c:v>500</c:v>
                </c:pt>
                <c:pt idx="52">
                  <c:v>500</c:v>
                </c:pt>
                <c:pt idx="53">
                  <c:v>500</c:v>
                </c:pt>
                <c:pt idx="54">
                  <c:v>500</c:v>
                </c:pt>
                <c:pt idx="55">
                  <c:v>500</c:v>
                </c:pt>
                <c:pt idx="56">
                  <c:v>500</c:v>
                </c:pt>
                <c:pt idx="57">
                  <c:v>500</c:v>
                </c:pt>
                <c:pt idx="58">
                  <c:v>500</c:v>
                </c:pt>
                <c:pt idx="59">
                  <c:v>500</c:v>
                </c:pt>
                <c:pt idx="60">
                  <c:v>500</c:v>
                </c:pt>
                <c:pt idx="61">
                  <c:v>500</c:v>
                </c:pt>
                <c:pt idx="62">
                  <c:v>500</c:v>
                </c:pt>
                <c:pt idx="63">
                  <c:v>500</c:v>
                </c:pt>
                <c:pt idx="64">
                  <c:v>500</c:v>
                </c:pt>
                <c:pt idx="65">
                  <c:v>500</c:v>
                </c:pt>
                <c:pt idx="66">
                  <c:v>500</c:v>
                </c:pt>
                <c:pt idx="67">
                  <c:v>500</c:v>
                </c:pt>
                <c:pt idx="68">
                  <c:v>500</c:v>
                </c:pt>
                <c:pt idx="69">
                  <c:v>500</c:v>
                </c:pt>
                <c:pt idx="70">
                  <c:v>500</c:v>
                </c:pt>
                <c:pt idx="71">
                  <c:v>500</c:v>
                </c:pt>
                <c:pt idx="72">
                  <c:v>500</c:v>
                </c:pt>
                <c:pt idx="73">
                  <c:v>500</c:v>
                </c:pt>
                <c:pt idx="74">
                  <c:v>500</c:v>
                </c:pt>
                <c:pt idx="75">
                  <c:v>500</c:v>
                </c:pt>
                <c:pt idx="76">
                  <c:v>1</c:v>
                </c:pt>
                <c:pt idx="77">
                  <c:v>2</c:v>
                </c:pt>
                <c:pt idx="78">
                  <c:v>3</c:v>
                </c:pt>
                <c:pt idx="79">
                  <c:v>5</c:v>
                </c:pt>
                <c:pt idx="80">
                  <c:v>8</c:v>
                </c:pt>
                <c:pt idx="81">
                  <c:v>13</c:v>
                </c:pt>
                <c:pt idx="82">
                  <c:v>21</c:v>
                </c:pt>
                <c:pt idx="83">
                  <c:v>34</c:v>
                </c:pt>
                <c:pt idx="84">
                  <c:v>55</c:v>
                </c:pt>
                <c:pt idx="85">
                  <c:v>89</c:v>
                </c:pt>
                <c:pt idx="86">
                  <c:v>144</c:v>
                </c:pt>
                <c:pt idx="87">
                  <c:v>233</c:v>
                </c:pt>
                <c:pt idx="88">
                  <c:v>377</c:v>
                </c:pt>
                <c:pt idx="89">
                  <c:v>610</c:v>
                </c:pt>
                <c:pt idx="90">
                  <c:v>987</c:v>
                </c:pt>
                <c:pt idx="91">
                  <c:v>1597</c:v>
                </c:pt>
                <c:pt idx="92">
                  <c:v>2584</c:v>
                </c:pt>
                <c:pt idx="93">
                  <c:v>4181</c:v>
                </c:pt>
                <c:pt idx="94">
                  <c:v>6765</c:v>
                </c:pt>
                <c:pt idx="95">
                  <c:v>10946</c:v>
                </c:pt>
                <c:pt idx="96">
                  <c:v>1</c:v>
                </c:pt>
                <c:pt idx="97">
                  <c:v>1</c:v>
                </c:pt>
                <c:pt idx="98">
                  <c:v>1</c:v>
                </c:pt>
                <c:pt idx="99">
                  <c:v>2</c:v>
                </c:pt>
                <c:pt idx="100">
                  <c:v>2</c:v>
                </c:pt>
                <c:pt idx="101">
                  <c:v>2</c:v>
                </c:pt>
                <c:pt idx="102">
                  <c:v>5</c:v>
                </c:pt>
                <c:pt idx="103">
                  <c:v>5</c:v>
                </c:pt>
                <c:pt idx="104">
                  <c:v>5</c:v>
                </c:pt>
                <c:pt idx="105">
                  <c:v>10</c:v>
                </c:pt>
                <c:pt idx="106">
                  <c:v>10</c:v>
                </c:pt>
                <c:pt idx="107">
                  <c:v>10</c:v>
                </c:pt>
                <c:pt idx="108">
                  <c:v>25000</c:v>
                </c:pt>
                <c:pt idx="109">
                  <c:v>5000</c:v>
                </c:pt>
                <c:pt idx="110">
                  <c:v>5000</c:v>
                </c:pt>
                <c:pt idx="111">
                  <c:v>5000</c:v>
                </c:pt>
                <c:pt idx="112">
                  <c:v>5000</c:v>
                </c:pt>
                <c:pt idx="113">
                  <c:v>5000</c:v>
                </c:pt>
                <c:pt idx="114">
                  <c:v>5000</c:v>
                </c:pt>
                <c:pt idx="115">
                  <c:v>5000</c:v>
                </c:pt>
                <c:pt idx="116">
                  <c:v>5000</c:v>
                </c:pt>
                <c:pt idx="117">
                  <c:v>5000</c:v>
                </c:pt>
                <c:pt idx="118">
                  <c:v>5000</c:v>
                </c:pt>
                <c:pt idx="119">
                  <c:v>5000</c:v>
                </c:pt>
                <c:pt idx="120">
                  <c:v>5000</c:v>
                </c:pt>
                <c:pt idx="121">
                  <c:v>5000</c:v>
                </c:pt>
                <c:pt idx="122">
                  <c:v>5000</c:v>
                </c:pt>
                <c:pt idx="123">
                  <c:v>5000</c:v>
                </c:pt>
                <c:pt idx="124">
                  <c:v>5000</c:v>
                </c:pt>
                <c:pt idx="125">
                  <c:v>5000</c:v>
                </c:pt>
                <c:pt idx="126">
                  <c:v>5000</c:v>
                </c:pt>
                <c:pt idx="127">
                  <c:v>5000</c:v>
                </c:pt>
                <c:pt idx="128">
                  <c:v>5000</c:v>
                </c:pt>
                <c:pt idx="129">
                  <c:v>5000</c:v>
                </c:pt>
                <c:pt idx="130">
                  <c:v>5000</c:v>
                </c:pt>
                <c:pt idx="131">
                  <c:v>5000</c:v>
                </c:pt>
                <c:pt idx="132">
                  <c:v>5000</c:v>
                </c:pt>
                <c:pt idx="133">
                  <c:v>5000</c:v>
                </c:pt>
                <c:pt idx="134">
                  <c:v>5000</c:v>
                </c:pt>
                <c:pt idx="135">
                  <c:v>5000</c:v>
                </c:pt>
                <c:pt idx="136">
                  <c:v>5000</c:v>
                </c:pt>
                <c:pt idx="137">
                  <c:v>5000</c:v>
                </c:pt>
                <c:pt idx="138">
                  <c:v>5000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51C-EF41-85CE-8424D0E628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2500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i="0" baseline="0" dirty="0">
                <a:effectLst/>
              </a:rPr>
              <a:t>Overall Trend Among 139 Models</a:t>
            </a:r>
            <a:endParaRPr lang="en-EE" dirty="0">
              <a:effectLst/>
            </a:endParaRPr>
          </a:p>
        </c:rich>
      </c:tx>
      <c:layout>
        <c:manualLayout>
          <c:xMode val="edge"/>
          <c:yMode val="edge"/>
          <c:x val="0.28929867538916643"/>
          <c:y val="5.9259259259259262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MASTER!$K$3:$K$141</c:f>
              <c:numCache>
                <c:formatCode>General</c:formatCode>
                <c:ptCount val="139"/>
                <c:pt idx="0">
                  <c:v>5000</c:v>
                </c:pt>
                <c:pt idx="1">
                  <c:v>5000</c:v>
                </c:pt>
                <c:pt idx="2">
                  <c:v>5000</c:v>
                </c:pt>
                <c:pt idx="3">
                  <c:v>5000</c:v>
                </c:pt>
                <c:pt idx="4">
                  <c:v>5000</c:v>
                </c:pt>
                <c:pt idx="5">
                  <c:v>5000</c:v>
                </c:pt>
                <c:pt idx="6">
                  <c:v>5000</c:v>
                </c:pt>
                <c:pt idx="7">
                  <c:v>5000</c:v>
                </c:pt>
                <c:pt idx="8">
                  <c:v>5000</c:v>
                </c:pt>
                <c:pt idx="9">
                  <c:v>5000</c:v>
                </c:pt>
                <c:pt idx="10">
                  <c:v>5000</c:v>
                </c:pt>
                <c:pt idx="11">
                  <c:v>2500</c:v>
                </c:pt>
                <c:pt idx="12">
                  <c:v>2500</c:v>
                </c:pt>
                <c:pt idx="13">
                  <c:v>2500</c:v>
                </c:pt>
                <c:pt idx="14">
                  <c:v>2500</c:v>
                </c:pt>
                <c:pt idx="15">
                  <c:v>2500</c:v>
                </c:pt>
                <c:pt idx="16">
                  <c:v>2500</c:v>
                </c:pt>
                <c:pt idx="17">
                  <c:v>2500</c:v>
                </c:pt>
                <c:pt idx="18">
                  <c:v>2500</c:v>
                </c:pt>
                <c:pt idx="19">
                  <c:v>2500</c:v>
                </c:pt>
                <c:pt idx="20">
                  <c:v>2500</c:v>
                </c:pt>
                <c:pt idx="21">
                  <c:v>2500</c:v>
                </c:pt>
                <c:pt idx="22">
                  <c:v>2500</c:v>
                </c:pt>
                <c:pt idx="23">
                  <c:v>2500</c:v>
                </c:pt>
                <c:pt idx="24">
                  <c:v>2500</c:v>
                </c:pt>
                <c:pt idx="25">
                  <c:v>2500</c:v>
                </c:pt>
                <c:pt idx="26">
                  <c:v>2500</c:v>
                </c:pt>
                <c:pt idx="27">
                  <c:v>2500</c:v>
                </c:pt>
                <c:pt idx="28">
                  <c:v>2500</c:v>
                </c:pt>
                <c:pt idx="29">
                  <c:v>2500</c:v>
                </c:pt>
                <c:pt idx="30">
                  <c:v>2500</c:v>
                </c:pt>
                <c:pt idx="31">
                  <c:v>2500</c:v>
                </c:pt>
                <c:pt idx="32">
                  <c:v>2500</c:v>
                </c:pt>
                <c:pt idx="33">
                  <c:v>2500</c:v>
                </c:pt>
                <c:pt idx="34">
                  <c:v>2500</c:v>
                </c:pt>
                <c:pt idx="35">
                  <c:v>2500</c:v>
                </c:pt>
                <c:pt idx="36">
                  <c:v>2500</c:v>
                </c:pt>
                <c:pt idx="37">
                  <c:v>2500</c:v>
                </c:pt>
                <c:pt idx="38">
                  <c:v>2500</c:v>
                </c:pt>
                <c:pt idx="39">
                  <c:v>2500</c:v>
                </c:pt>
                <c:pt idx="40">
                  <c:v>2500</c:v>
                </c:pt>
                <c:pt idx="41">
                  <c:v>2500</c:v>
                </c:pt>
                <c:pt idx="42">
                  <c:v>2500</c:v>
                </c:pt>
                <c:pt idx="43">
                  <c:v>2500</c:v>
                </c:pt>
                <c:pt idx="44">
                  <c:v>2500</c:v>
                </c:pt>
                <c:pt idx="45">
                  <c:v>2500</c:v>
                </c:pt>
                <c:pt idx="46">
                  <c:v>2500</c:v>
                </c:pt>
                <c:pt idx="47">
                  <c:v>2500</c:v>
                </c:pt>
                <c:pt idx="48">
                  <c:v>2500</c:v>
                </c:pt>
                <c:pt idx="49">
                  <c:v>2500</c:v>
                </c:pt>
                <c:pt idx="50">
                  <c:v>2500</c:v>
                </c:pt>
                <c:pt idx="51">
                  <c:v>2500</c:v>
                </c:pt>
                <c:pt idx="52">
                  <c:v>2500</c:v>
                </c:pt>
                <c:pt idx="53">
                  <c:v>2500</c:v>
                </c:pt>
                <c:pt idx="54">
                  <c:v>2500</c:v>
                </c:pt>
                <c:pt idx="55">
                  <c:v>2500</c:v>
                </c:pt>
                <c:pt idx="56">
                  <c:v>2500</c:v>
                </c:pt>
                <c:pt idx="57">
                  <c:v>2500</c:v>
                </c:pt>
                <c:pt idx="58">
                  <c:v>2500</c:v>
                </c:pt>
                <c:pt idx="59">
                  <c:v>2500</c:v>
                </c:pt>
                <c:pt idx="60">
                  <c:v>2500</c:v>
                </c:pt>
                <c:pt idx="61">
                  <c:v>2500</c:v>
                </c:pt>
                <c:pt idx="62">
                  <c:v>2500</c:v>
                </c:pt>
                <c:pt idx="63">
                  <c:v>2500</c:v>
                </c:pt>
                <c:pt idx="64">
                  <c:v>2500</c:v>
                </c:pt>
                <c:pt idx="65">
                  <c:v>2500</c:v>
                </c:pt>
                <c:pt idx="66">
                  <c:v>2500</c:v>
                </c:pt>
                <c:pt idx="67">
                  <c:v>2500</c:v>
                </c:pt>
                <c:pt idx="68">
                  <c:v>2500</c:v>
                </c:pt>
                <c:pt idx="69">
                  <c:v>2500</c:v>
                </c:pt>
                <c:pt idx="70">
                  <c:v>2500</c:v>
                </c:pt>
                <c:pt idx="71">
                  <c:v>2500</c:v>
                </c:pt>
                <c:pt idx="72">
                  <c:v>2500</c:v>
                </c:pt>
                <c:pt idx="73">
                  <c:v>2500</c:v>
                </c:pt>
                <c:pt idx="74">
                  <c:v>2500</c:v>
                </c:pt>
                <c:pt idx="75">
                  <c:v>2500</c:v>
                </c:pt>
                <c:pt idx="76">
                  <c:v>1500</c:v>
                </c:pt>
                <c:pt idx="77">
                  <c:v>1500</c:v>
                </c:pt>
                <c:pt idx="78">
                  <c:v>1500</c:v>
                </c:pt>
                <c:pt idx="79">
                  <c:v>1500</c:v>
                </c:pt>
                <c:pt idx="80">
                  <c:v>1500</c:v>
                </c:pt>
                <c:pt idx="81">
                  <c:v>1500</c:v>
                </c:pt>
                <c:pt idx="82">
                  <c:v>1500</c:v>
                </c:pt>
                <c:pt idx="83">
                  <c:v>1500</c:v>
                </c:pt>
                <c:pt idx="84">
                  <c:v>1500</c:v>
                </c:pt>
                <c:pt idx="85">
                  <c:v>1500</c:v>
                </c:pt>
                <c:pt idx="86">
                  <c:v>1500</c:v>
                </c:pt>
                <c:pt idx="87">
                  <c:v>1500</c:v>
                </c:pt>
                <c:pt idx="88">
                  <c:v>1500</c:v>
                </c:pt>
                <c:pt idx="89">
                  <c:v>1500</c:v>
                </c:pt>
                <c:pt idx="90">
                  <c:v>1500</c:v>
                </c:pt>
                <c:pt idx="91">
                  <c:v>1500</c:v>
                </c:pt>
                <c:pt idx="92">
                  <c:v>1500</c:v>
                </c:pt>
                <c:pt idx="93">
                  <c:v>1500</c:v>
                </c:pt>
                <c:pt idx="94">
                  <c:v>1500</c:v>
                </c:pt>
                <c:pt idx="95">
                  <c:v>1500</c:v>
                </c:pt>
                <c:pt idx="96">
                  <c:v>451</c:v>
                </c:pt>
                <c:pt idx="97">
                  <c:v>902</c:v>
                </c:pt>
                <c:pt idx="98">
                  <c:v>2255</c:v>
                </c:pt>
                <c:pt idx="99">
                  <c:v>451</c:v>
                </c:pt>
                <c:pt idx="100">
                  <c:v>902</c:v>
                </c:pt>
                <c:pt idx="101">
                  <c:v>2255</c:v>
                </c:pt>
                <c:pt idx="102">
                  <c:v>451</c:v>
                </c:pt>
                <c:pt idx="103">
                  <c:v>902</c:v>
                </c:pt>
                <c:pt idx="104">
                  <c:v>2255</c:v>
                </c:pt>
                <c:pt idx="105">
                  <c:v>451</c:v>
                </c:pt>
                <c:pt idx="106">
                  <c:v>902</c:v>
                </c:pt>
                <c:pt idx="107">
                  <c:v>2255</c:v>
                </c:pt>
                <c:pt idx="108">
                  <c:v>1683</c:v>
                </c:pt>
                <c:pt idx="109">
                  <c:v>1500</c:v>
                </c:pt>
                <c:pt idx="110">
                  <c:v>1500</c:v>
                </c:pt>
                <c:pt idx="111">
                  <c:v>1000</c:v>
                </c:pt>
                <c:pt idx="112">
                  <c:v>1000</c:v>
                </c:pt>
                <c:pt idx="113">
                  <c:v>1000</c:v>
                </c:pt>
                <c:pt idx="114">
                  <c:v>1000</c:v>
                </c:pt>
                <c:pt idx="115">
                  <c:v>1000</c:v>
                </c:pt>
                <c:pt idx="116">
                  <c:v>1000</c:v>
                </c:pt>
                <c:pt idx="117">
                  <c:v>1000</c:v>
                </c:pt>
                <c:pt idx="118">
                  <c:v>1000</c:v>
                </c:pt>
                <c:pt idx="119">
                  <c:v>1000</c:v>
                </c:pt>
                <c:pt idx="120">
                  <c:v>1000</c:v>
                </c:pt>
                <c:pt idx="121">
                  <c:v>1000</c:v>
                </c:pt>
                <c:pt idx="122">
                  <c:v>1000</c:v>
                </c:pt>
                <c:pt idx="123">
                  <c:v>1000</c:v>
                </c:pt>
                <c:pt idx="124">
                  <c:v>1000</c:v>
                </c:pt>
                <c:pt idx="125">
                  <c:v>1000</c:v>
                </c:pt>
                <c:pt idx="126">
                  <c:v>1000</c:v>
                </c:pt>
                <c:pt idx="127">
                  <c:v>1500</c:v>
                </c:pt>
                <c:pt idx="128">
                  <c:v>1500</c:v>
                </c:pt>
                <c:pt idx="129">
                  <c:v>1500</c:v>
                </c:pt>
                <c:pt idx="130">
                  <c:v>1500</c:v>
                </c:pt>
                <c:pt idx="131">
                  <c:v>1500</c:v>
                </c:pt>
                <c:pt idx="132">
                  <c:v>1500</c:v>
                </c:pt>
                <c:pt idx="133">
                  <c:v>1500</c:v>
                </c:pt>
                <c:pt idx="134">
                  <c:v>1500</c:v>
                </c:pt>
                <c:pt idx="135">
                  <c:v>1500</c:v>
                </c:pt>
                <c:pt idx="136">
                  <c:v>1500</c:v>
                </c:pt>
                <c:pt idx="137">
                  <c:v>1500</c:v>
                </c:pt>
                <c:pt idx="138">
                  <c:v>1500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048-E049-8C43-9AB860EFEC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500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dirty="0"/>
              <a:t>Epoch-Batch Experiments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'Epoch Limit'!$E$2</c:f>
              <c:strCache>
                <c:ptCount val="1"/>
                <c:pt idx="0">
                  <c:v>Model Earnings</c:v>
                </c:pt>
              </c:strCache>
            </c:strRef>
          </c:tx>
          <c:spPr>
            <a:solidFill>
              <a:srgbClr val="93AD82"/>
            </a:solidFill>
            <a:ln>
              <a:noFill/>
            </a:ln>
            <a:effectLst/>
          </c:spPr>
          <c:invertIfNegative val="1"/>
          <c:cat>
            <c:multiLvlStrRef>
              <c:f>'Epoch-Batch'!$B$3:$C$18</c:f>
              <c:multiLvlStrCache>
                <c:ptCount val="16"/>
                <c:lvl>
                  <c:pt idx="0">
                    <c:v>451</c:v>
                  </c:pt>
                  <c:pt idx="1">
                    <c:v>902</c:v>
                  </c:pt>
                  <c:pt idx="2">
                    <c:v>2255</c:v>
                  </c:pt>
                  <c:pt idx="3">
                    <c:v>4510</c:v>
                  </c:pt>
                  <c:pt idx="4">
                    <c:v>451</c:v>
                  </c:pt>
                  <c:pt idx="5">
                    <c:v>902</c:v>
                  </c:pt>
                  <c:pt idx="6">
                    <c:v>2255</c:v>
                  </c:pt>
                  <c:pt idx="7">
                    <c:v>4510</c:v>
                  </c:pt>
                  <c:pt idx="8">
                    <c:v>451</c:v>
                  </c:pt>
                  <c:pt idx="9">
                    <c:v>902</c:v>
                  </c:pt>
                  <c:pt idx="10">
                    <c:v>2255</c:v>
                  </c:pt>
                  <c:pt idx="11">
                    <c:v>4510</c:v>
                  </c:pt>
                  <c:pt idx="12">
                    <c:v>451</c:v>
                  </c:pt>
                  <c:pt idx="13">
                    <c:v>902</c:v>
                  </c:pt>
                  <c:pt idx="14">
                    <c:v>2255</c:v>
                  </c:pt>
                  <c:pt idx="15">
                    <c:v>4510</c:v>
                  </c:pt>
                </c:lvl>
                <c:lvl>
                  <c:pt idx="0">
                    <c:v>1</c:v>
                  </c:pt>
                  <c:pt idx="1">
                    <c:v>1</c:v>
                  </c:pt>
                  <c:pt idx="2">
                    <c:v>1</c:v>
                  </c:pt>
                  <c:pt idx="3">
                    <c:v>1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5</c:v>
                  </c:pt>
                  <c:pt idx="9">
                    <c:v>5</c:v>
                  </c:pt>
                  <c:pt idx="10">
                    <c:v>5</c:v>
                  </c:pt>
                  <c:pt idx="11">
                    <c:v>5</c:v>
                  </c:pt>
                  <c:pt idx="12">
                    <c:v>10</c:v>
                  </c:pt>
                  <c:pt idx="13">
                    <c:v>10</c:v>
                  </c:pt>
                  <c:pt idx="14">
                    <c:v>10</c:v>
                  </c:pt>
                  <c:pt idx="15">
                    <c:v>10</c:v>
                  </c:pt>
                </c:lvl>
              </c:multiLvlStrCache>
            </c:multiLvlStrRef>
          </c:cat>
          <c:val>
            <c:numRef>
              <c:f>'Epoch-Batch'!$F$3:$F$18</c:f>
              <c:numCache>
                <c:formatCode>[$$-409]#\ ##0.00</c:formatCode>
                <c:ptCount val="16"/>
                <c:pt idx="0">
                  <c:v>-1118.7</c:v>
                </c:pt>
                <c:pt idx="1">
                  <c:v>-625</c:v>
                </c:pt>
                <c:pt idx="2">
                  <c:v>-625</c:v>
                </c:pt>
                <c:pt idx="4">
                  <c:v>-625</c:v>
                </c:pt>
                <c:pt idx="5">
                  <c:v>-212.9</c:v>
                </c:pt>
                <c:pt idx="6">
                  <c:v>-212.9</c:v>
                </c:pt>
                <c:pt idx="8">
                  <c:v>-625</c:v>
                </c:pt>
                <c:pt idx="9">
                  <c:v>-625</c:v>
                </c:pt>
                <c:pt idx="10">
                  <c:v>-625</c:v>
                </c:pt>
                <c:pt idx="12">
                  <c:v>-625</c:v>
                </c:pt>
                <c:pt idx="13">
                  <c:v>-625</c:v>
                </c:pt>
                <c:pt idx="14">
                  <c:v>-780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C09091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0-E226-3B4A-8A0E-3C105B0F7F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67005919"/>
        <c:axId val="467004079"/>
      </c:barChart>
      <c:lineChart>
        <c:grouping val="standard"/>
        <c:varyColors val="0"/>
        <c:ser>
          <c:idx val="0"/>
          <c:order val="0"/>
          <c:tx>
            <c:strRef>
              <c:f>'Epoch Limit'!$C$2</c:f>
              <c:strCache>
                <c:ptCount val="1"/>
                <c:pt idx="0">
                  <c:v>Precise Accuracy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'Epoch Limit'!$B$3:$B$21</c:f>
              <c:numCache>
                <c:formatCode>General</c:formatCode>
                <c:ptCount val="19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13</c:v>
                </c:pt>
                <c:pt idx="6">
                  <c:v>21</c:v>
                </c:pt>
                <c:pt idx="7">
                  <c:v>34</c:v>
                </c:pt>
                <c:pt idx="8">
                  <c:v>55</c:v>
                </c:pt>
                <c:pt idx="9">
                  <c:v>89</c:v>
                </c:pt>
                <c:pt idx="10">
                  <c:v>144</c:v>
                </c:pt>
                <c:pt idx="11">
                  <c:v>233</c:v>
                </c:pt>
                <c:pt idx="12">
                  <c:v>377</c:v>
                </c:pt>
                <c:pt idx="13">
                  <c:v>610</c:v>
                </c:pt>
                <c:pt idx="14">
                  <c:v>987</c:v>
                </c:pt>
                <c:pt idx="15">
                  <c:v>1597</c:v>
                </c:pt>
                <c:pt idx="16">
                  <c:v>2584</c:v>
                </c:pt>
                <c:pt idx="17">
                  <c:v>4181</c:v>
                </c:pt>
                <c:pt idx="18">
                  <c:v>6765</c:v>
                </c:pt>
              </c:numCache>
            </c:numRef>
          </c:cat>
          <c:val>
            <c:numRef>
              <c:f>'Epoch-Batch'!$D$3:$D$18</c:f>
              <c:numCache>
                <c:formatCode>0.00%</c:formatCode>
                <c:ptCount val="16"/>
                <c:pt idx="0">
                  <c:v>0.20519999999999999</c:v>
                </c:pt>
                <c:pt idx="1">
                  <c:v>0.17730000000000001</c:v>
                </c:pt>
                <c:pt idx="2">
                  <c:v>0.22509999999999999</c:v>
                </c:pt>
                <c:pt idx="4">
                  <c:v>0.21709999999999999</c:v>
                </c:pt>
                <c:pt idx="5">
                  <c:v>0.24099999999999999</c:v>
                </c:pt>
                <c:pt idx="6">
                  <c:v>0.2072</c:v>
                </c:pt>
                <c:pt idx="8">
                  <c:v>0.2112</c:v>
                </c:pt>
                <c:pt idx="9">
                  <c:v>0.22309999999999999</c:v>
                </c:pt>
                <c:pt idx="10">
                  <c:v>0.25900000000000001</c:v>
                </c:pt>
                <c:pt idx="12">
                  <c:v>0.20519999999999999</c:v>
                </c:pt>
                <c:pt idx="13">
                  <c:v>0.2351</c:v>
                </c:pt>
                <c:pt idx="14">
                  <c:v>0.2311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226-3B4A-8A0E-3C105B0F7F20}"/>
            </c:ext>
          </c:extLst>
        </c:ser>
        <c:ser>
          <c:idx val="1"/>
          <c:order val="1"/>
          <c:tx>
            <c:strRef>
              <c:f>'Epoch Limit'!$D$2</c:f>
              <c:strCache>
                <c:ptCount val="1"/>
                <c:pt idx="0">
                  <c:v>Directional Accuracy</c:v>
                </c:pt>
              </c:strCache>
            </c:strRef>
          </c:tx>
          <c:spPr>
            <a:ln w="0" cap="rnd">
              <a:noFill/>
              <a:round/>
            </a:ln>
            <a:effectLst/>
          </c:spPr>
          <c:marker>
            <c:symbol val="diamond"/>
            <c:size val="3"/>
            <c:spPr>
              <a:solidFill>
                <a:schemeClr val="tx2"/>
              </a:solidFill>
              <a:ln w="9525">
                <a:solidFill>
                  <a:schemeClr val="bg1"/>
                </a:solidFill>
                <a:round/>
              </a:ln>
              <a:effectLst/>
            </c:spPr>
          </c:marker>
          <c:cat>
            <c:numRef>
              <c:f>'Epoch Limit'!$B$3:$B$21</c:f>
              <c:numCache>
                <c:formatCode>General</c:formatCode>
                <c:ptCount val="19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13</c:v>
                </c:pt>
                <c:pt idx="6">
                  <c:v>21</c:v>
                </c:pt>
                <c:pt idx="7">
                  <c:v>34</c:v>
                </c:pt>
                <c:pt idx="8">
                  <c:v>55</c:v>
                </c:pt>
                <c:pt idx="9">
                  <c:v>89</c:v>
                </c:pt>
                <c:pt idx="10">
                  <c:v>144</c:v>
                </c:pt>
                <c:pt idx="11">
                  <c:v>233</c:v>
                </c:pt>
                <c:pt idx="12">
                  <c:v>377</c:v>
                </c:pt>
                <c:pt idx="13">
                  <c:v>610</c:v>
                </c:pt>
                <c:pt idx="14">
                  <c:v>987</c:v>
                </c:pt>
                <c:pt idx="15">
                  <c:v>1597</c:v>
                </c:pt>
                <c:pt idx="16">
                  <c:v>2584</c:v>
                </c:pt>
                <c:pt idx="17">
                  <c:v>4181</c:v>
                </c:pt>
                <c:pt idx="18">
                  <c:v>6765</c:v>
                </c:pt>
              </c:numCache>
            </c:numRef>
          </c:cat>
          <c:val>
            <c:numRef>
              <c:f>'Epoch-Batch'!$E$3:$E$18</c:f>
              <c:numCache>
                <c:formatCode>0.00%</c:formatCode>
                <c:ptCount val="16"/>
                <c:pt idx="0">
                  <c:v>0.38650000000000001</c:v>
                </c:pt>
                <c:pt idx="1">
                  <c:v>0.42230000000000001</c:v>
                </c:pt>
                <c:pt idx="2">
                  <c:v>0.40839999999999999</c:v>
                </c:pt>
                <c:pt idx="4">
                  <c:v>0.46610000000000001</c:v>
                </c:pt>
                <c:pt idx="5">
                  <c:v>0.42830000000000001</c:v>
                </c:pt>
                <c:pt idx="6">
                  <c:v>0.44219999999999998</c:v>
                </c:pt>
                <c:pt idx="8">
                  <c:v>0.36059999999999998</c:v>
                </c:pt>
                <c:pt idx="9">
                  <c:v>0.40639999999999998</c:v>
                </c:pt>
                <c:pt idx="10">
                  <c:v>0.45019999999999999</c:v>
                </c:pt>
                <c:pt idx="12">
                  <c:v>0.41830000000000001</c:v>
                </c:pt>
                <c:pt idx="13">
                  <c:v>0.40839999999999999</c:v>
                </c:pt>
                <c:pt idx="14">
                  <c:v>0.47210000000000002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226-3B4A-8A0E-3C105B0F7F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2435344"/>
        <c:axId val="242704592"/>
      </c:lineChart>
      <c:catAx>
        <c:axId val="242435344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42704592"/>
        <c:crosses val="autoZero"/>
        <c:auto val="1"/>
        <c:lblAlgn val="ctr"/>
        <c:lblOffset val="100"/>
        <c:noMultiLvlLbl val="1"/>
      </c:catAx>
      <c:valAx>
        <c:axId val="24270459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42435344"/>
        <c:crosses val="autoZero"/>
        <c:crossBetween val="between"/>
        <c:majorUnit val="0.1"/>
      </c:valAx>
      <c:valAx>
        <c:axId val="467004079"/>
        <c:scaling>
          <c:orientation val="minMax"/>
          <c:max val="1000"/>
        </c:scaling>
        <c:delete val="0"/>
        <c:axPos val="r"/>
        <c:numFmt formatCode="[$$-409]#\ ##0.00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467005919"/>
        <c:crosses val="max"/>
        <c:crossBetween val="between"/>
      </c:valAx>
      <c:catAx>
        <c:axId val="46700591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6700407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dirty="0"/>
              <a:t>Hidden Units Test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'Hidden Units'!$C$2</c:f>
              <c:strCache>
                <c:ptCount val="1"/>
                <c:pt idx="0">
                  <c:v>Precise Accuracy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'Hidden Units'!$B$3:$B$19</c:f>
              <c:numCache>
                <c:formatCode>General</c:formatCode>
                <c:ptCount val="17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13</c:v>
                </c:pt>
                <c:pt idx="6">
                  <c:v>14</c:v>
                </c:pt>
                <c:pt idx="7">
                  <c:v>15</c:v>
                </c:pt>
                <c:pt idx="8">
                  <c:v>21</c:v>
                </c:pt>
                <c:pt idx="9">
                  <c:v>34</c:v>
                </c:pt>
                <c:pt idx="10">
                  <c:v>55</c:v>
                </c:pt>
                <c:pt idx="11">
                  <c:v>89</c:v>
                </c:pt>
                <c:pt idx="12">
                  <c:v>144</c:v>
                </c:pt>
                <c:pt idx="13">
                  <c:v>233</c:v>
                </c:pt>
                <c:pt idx="14">
                  <c:v>377</c:v>
                </c:pt>
                <c:pt idx="15">
                  <c:v>610</c:v>
                </c:pt>
                <c:pt idx="16">
                  <c:v>987</c:v>
                </c:pt>
              </c:numCache>
            </c:numRef>
          </c:xVal>
          <c:yVal>
            <c:numRef>
              <c:f>'Hidden Units'!$C$3:$C$19</c:f>
              <c:numCache>
                <c:formatCode>0.00%</c:formatCode>
                <c:ptCount val="17"/>
                <c:pt idx="0">
                  <c:v>6.4600000000000005E-2</c:v>
                </c:pt>
                <c:pt idx="1">
                  <c:v>7.2400000000000006E-2</c:v>
                </c:pt>
                <c:pt idx="2">
                  <c:v>7.3599999999999999E-2</c:v>
                </c:pt>
                <c:pt idx="3">
                  <c:v>6.0699999999999997E-2</c:v>
                </c:pt>
                <c:pt idx="4">
                  <c:v>5.6800000000000003E-2</c:v>
                </c:pt>
                <c:pt idx="5">
                  <c:v>4.7800000000000002E-2</c:v>
                </c:pt>
                <c:pt idx="6">
                  <c:v>6.8500000000000005E-2</c:v>
                </c:pt>
                <c:pt idx="7">
                  <c:v>6.0699999999999997E-2</c:v>
                </c:pt>
                <c:pt idx="8">
                  <c:v>7.7499999999999999E-2</c:v>
                </c:pt>
                <c:pt idx="9">
                  <c:v>7.1099999999999997E-2</c:v>
                </c:pt>
                <c:pt idx="10">
                  <c:v>8.4000000000000005E-2</c:v>
                </c:pt>
                <c:pt idx="11">
                  <c:v>7.7499999999999999E-2</c:v>
                </c:pt>
                <c:pt idx="12">
                  <c:v>6.7199999999999996E-2</c:v>
                </c:pt>
                <c:pt idx="13">
                  <c:v>5.9400000000000001E-2</c:v>
                </c:pt>
                <c:pt idx="14">
                  <c:v>8.0100000000000005E-2</c:v>
                </c:pt>
                <c:pt idx="15">
                  <c:v>6.3299999999999995E-2</c:v>
                </c:pt>
                <c:pt idx="16">
                  <c:v>6.59E-2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270-7240-9513-82F8ED47F617}"/>
            </c:ext>
          </c:extLst>
        </c:ser>
        <c:ser>
          <c:idx val="1"/>
          <c:order val="1"/>
          <c:tx>
            <c:strRef>
              <c:f>'Hidden Units'!$D$2</c:f>
              <c:strCache>
                <c:ptCount val="1"/>
                <c:pt idx="0">
                  <c:v>Directional Accuracy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'Hidden Units'!$B$3:$B$19</c:f>
              <c:numCache>
                <c:formatCode>General</c:formatCode>
                <c:ptCount val="17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13</c:v>
                </c:pt>
                <c:pt idx="6">
                  <c:v>14</c:v>
                </c:pt>
                <c:pt idx="7">
                  <c:v>15</c:v>
                </c:pt>
                <c:pt idx="8">
                  <c:v>21</c:v>
                </c:pt>
                <c:pt idx="9">
                  <c:v>34</c:v>
                </c:pt>
                <c:pt idx="10">
                  <c:v>55</c:v>
                </c:pt>
                <c:pt idx="11">
                  <c:v>89</c:v>
                </c:pt>
                <c:pt idx="12">
                  <c:v>144</c:v>
                </c:pt>
                <c:pt idx="13">
                  <c:v>233</c:v>
                </c:pt>
                <c:pt idx="14">
                  <c:v>377</c:v>
                </c:pt>
                <c:pt idx="15">
                  <c:v>610</c:v>
                </c:pt>
                <c:pt idx="16">
                  <c:v>987</c:v>
                </c:pt>
              </c:numCache>
            </c:numRef>
          </c:xVal>
          <c:yVal>
            <c:numRef>
              <c:f>'Hidden Units'!$D$3:$D$19</c:f>
              <c:numCache>
                <c:formatCode>0.00%</c:formatCode>
                <c:ptCount val="17"/>
                <c:pt idx="0">
                  <c:v>0.4677</c:v>
                </c:pt>
                <c:pt idx="1">
                  <c:v>0.53100000000000003</c:v>
                </c:pt>
                <c:pt idx="2">
                  <c:v>0.5</c:v>
                </c:pt>
                <c:pt idx="3">
                  <c:v>0.41470000000000001</c:v>
                </c:pt>
                <c:pt idx="4">
                  <c:v>0.41599999999999998</c:v>
                </c:pt>
                <c:pt idx="5">
                  <c:v>0.49220000000000003</c:v>
                </c:pt>
                <c:pt idx="6">
                  <c:v>6.8500000000000005E-2</c:v>
                </c:pt>
                <c:pt idx="7">
                  <c:v>0.51029999999999998</c:v>
                </c:pt>
                <c:pt idx="8">
                  <c:v>0.50390000000000001</c:v>
                </c:pt>
                <c:pt idx="9">
                  <c:v>0.45989999999999998</c:v>
                </c:pt>
                <c:pt idx="10">
                  <c:v>0.48970000000000002</c:v>
                </c:pt>
                <c:pt idx="11">
                  <c:v>0.4199</c:v>
                </c:pt>
                <c:pt idx="12">
                  <c:v>6.59E-2</c:v>
                </c:pt>
                <c:pt idx="13">
                  <c:v>0.50649999999999995</c:v>
                </c:pt>
                <c:pt idx="14">
                  <c:v>0.52070000000000005</c:v>
                </c:pt>
                <c:pt idx="15">
                  <c:v>0.49609999999999999</c:v>
                </c:pt>
                <c:pt idx="16">
                  <c:v>0.50260000000000005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270-7240-9513-82F8ED47F6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64003152"/>
        <c:axId val="863766608"/>
      </c:scatterChart>
      <c:valAx>
        <c:axId val="8640031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863766608"/>
        <c:crosses val="autoZero"/>
        <c:crossBetween val="midCat"/>
        <c:majorUnit val="100"/>
      </c:valAx>
      <c:valAx>
        <c:axId val="863766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8640031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i="0" baseline="0" dirty="0">
                <a:effectLst/>
              </a:rPr>
              <a:t>Overall Trend Among 139 Models</a:t>
            </a:r>
            <a:endParaRPr lang="en-EE" dirty="0">
              <a:effectLst/>
            </a:endParaRPr>
          </a:p>
        </c:rich>
      </c:tx>
      <c:layout>
        <c:manualLayout>
          <c:xMode val="edge"/>
          <c:yMode val="edge"/>
          <c:x val="0.28929867538916643"/>
          <c:y val="5.9259259259259262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MASTER!$J$3:$J$141</c:f>
              <c:numCache>
                <c:formatCode>General</c:formatCode>
                <c:ptCount val="139"/>
                <c:pt idx="0">
                  <c:v>1000</c:v>
                </c:pt>
                <c:pt idx="1">
                  <c:v>1000</c:v>
                </c:pt>
                <c:pt idx="2">
                  <c:v>1000</c:v>
                </c:pt>
                <c:pt idx="3">
                  <c:v>1000</c:v>
                </c:pt>
                <c:pt idx="4">
                  <c:v>1000</c:v>
                </c:pt>
                <c:pt idx="5">
                  <c:v>1000</c:v>
                </c:pt>
                <c:pt idx="6">
                  <c:v>1000</c:v>
                </c:pt>
                <c:pt idx="7">
                  <c:v>1000</c:v>
                </c:pt>
                <c:pt idx="8">
                  <c:v>1000</c:v>
                </c:pt>
                <c:pt idx="9">
                  <c:v>1000</c:v>
                </c:pt>
                <c:pt idx="10">
                  <c:v>1000</c:v>
                </c:pt>
                <c:pt idx="11">
                  <c:v>1000</c:v>
                </c:pt>
                <c:pt idx="12">
                  <c:v>1000</c:v>
                </c:pt>
                <c:pt idx="13">
                  <c:v>1000</c:v>
                </c:pt>
                <c:pt idx="14">
                  <c:v>1000</c:v>
                </c:pt>
                <c:pt idx="15">
                  <c:v>1000</c:v>
                </c:pt>
                <c:pt idx="16">
                  <c:v>1000</c:v>
                </c:pt>
                <c:pt idx="17">
                  <c:v>1000</c:v>
                </c:pt>
                <c:pt idx="18">
                  <c:v>1000</c:v>
                </c:pt>
                <c:pt idx="19">
                  <c:v>1000</c:v>
                </c:pt>
                <c:pt idx="20">
                  <c:v>1000</c:v>
                </c:pt>
                <c:pt idx="21">
                  <c:v>1000</c:v>
                </c:pt>
                <c:pt idx="22">
                  <c:v>1000</c:v>
                </c:pt>
                <c:pt idx="23">
                  <c:v>1000</c:v>
                </c:pt>
                <c:pt idx="24">
                  <c:v>1000</c:v>
                </c:pt>
                <c:pt idx="25">
                  <c:v>1000</c:v>
                </c:pt>
                <c:pt idx="26">
                  <c:v>1000</c:v>
                </c:pt>
                <c:pt idx="27">
                  <c:v>1000</c:v>
                </c:pt>
                <c:pt idx="28">
                  <c:v>1000</c:v>
                </c:pt>
                <c:pt idx="29">
                  <c:v>1000</c:v>
                </c:pt>
                <c:pt idx="30">
                  <c:v>1000</c:v>
                </c:pt>
                <c:pt idx="31">
                  <c:v>1000</c:v>
                </c:pt>
                <c:pt idx="32">
                  <c:v>1000</c:v>
                </c:pt>
                <c:pt idx="33">
                  <c:v>1000</c:v>
                </c:pt>
                <c:pt idx="34">
                  <c:v>1000</c:v>
                </c:pt>
                <c:pt idx="35">
                  <c:v>1000</c:v>
                </c:pt>
                <c:pt idx="36">
                  <c:v>1000</c:v>
                </c:pt>
                <c:pt idx="37">
                  <c:v>1000</c:v>
                </c:pt>
                <c:pt idx="38">
                  <c:v>1000</c:v>
                </c:pt>
                <c:pt idx="39">
                  <c:v>1000</c:v>
                </c:pt>
                <c:pt idx="40">
                  <c:v>1000</c:v>
                </c:pt>
                <c:pt idx="41">
                  <c:v>1000</c:v>
                </c:pt>
                <c:pt idx="42">
                  <c:v>1000</c:v>
                </c:pt>
                <c:pt idx="43">
                  <c:v>1000</c:v>
                </c:pt>
                <c:pt idx="44">
                  <c:v>1000</c:v>
                </c:pt>
                <c:pt idx="45">
                  <c:v>1000</c:v>
                </c:pt>
                <c:pt idx="46">
                  <c:v>1000</c:v>
                </c:pt>
                <c:pt idx="47">
                  <c:v>1000</c:v>
                </c:pt>
                <c:pt idx="48">
                  <c:v>1000</c:v>
                </c:pt>
                <c:pt idx="49">
                  <c:v>1000</c:v>
                </c:pt>
                <c:pt idx="50">
                  <c:v>1000</c:v>
                </c:pt>
                <c:pt idx="51">
                  <c:v>1000</c:v>
                </c:pt>
                <c:pt idx="52">
                  <c:v>1000</c:v>
                </c:pt>
                <c:pt idx="53">
                  <c:v>1000</c:v>
                </c:pt>
                <c:pt idx="54">
                  <c:v>1000</c:v>
                </c:pt>
                <c:pt idx="55">
                  <c:v>1000</c:v>
                </c:pt>
                <c:pt idx="56">
                  <c:v>1000</c:v>
                </c:pt>
                <c:pt idx="57">
                  <c:v>1000</c:v>
                </c:pt>
                <c:pt idx="58">
                  <c:v>1000</c:v>
                </c:pt>
                <c:pt idx="59">
                  <c:v>1</c:v>
                </c:pt>
                <c:pt idx="60">
                  <c:v>2</c:v>
                </c:pt>
                <c:pt idx="61">
                  <c:v>3</c:v>
                </c:pt>
                <c:pt idx="62">
                  <c:v>5</c:v>
                </c:pt>
                <c:pt idx="63">
                  <c:v>8</c:v>
                </c:pt>
                <c:pt idx="64">
                  <c:v>13</c:v>
                </c:pt>
                <c:pt idx="65">
                  <c:v>14</c:v>
                </c:pt>
                <c:pt idx="66">
                  <c:v>15</c:v>
                </c:pt>
                <c:pt idx="67">
                  <c:v>21</c:v>
                </c:pt>
                <c:pt idx="68">
                  <c:v>34</c:v>
                </c:pt>
                <c:pt idx="69">
                  <c:v>55</c:v>
                </c:pt>
                <c:pt idx="70">
                  <c:v>89</c:v>
                </c:pt>
                <c:pt idx="71">
                  <c:v>144</c:v>
                </c:pt>
                <c:pt idx="72">
                  <c:v>233</c:v>
                </c:pt>
                <c:pt idx="73">
                  <c:v>377</c:v>
                </c:pt>
                <c:pt idx="74">
                  <c:v>610</c:v>
                </c:pt>
                <c:pt idx="75">
                  <c:v>987</c:v>
                </c:pt>
                <c:pt idx="76">
                  <c:v>1500</c:v>
                </c:pt>
                <c:pt idx="77">
                  <c:v>1500</c:v>
                </c:pt>
                <c:pt idx="78">
                  <c:v>1500</c:v>
                </c:pt>
                <c:pt idx="79">
                  <c:v>1500</c:v>
                </c:pt>
                <c:pt idx="80">
                  <c:v>1500</c:v>
                </c:pt>
                <c:pt idx="81">
                  <c:v>1500</c:v>
                </c:pt>
                <c:pt idx="82">
                  <c:v>1500</c:v>
                </c:pt>
                <c:pt idx="83">
                  <c:v>1500</c:v>
                </c:pt>
                <c:pt idx="84">
                  <c:v>1500</c:v>
                </c:pt>
                <c:pt idx="85">
                  <c:v>1500</c:v>
                </c:pt>
                <c:pt idx="86">
                  <c:v>1500</c:v>
                </c:pt>
                <c:pt idx="87">
                  <c:v>1500</c:v>
                </c:pt>
                <c:pt idx="88">
                  <c:v>1500</c:v>
                </c:pt>
                <c:pt idx="89">
                  <c:v>1500</c:v>
                </c:pt>
                <c:pt idx="90">
                  <c:v>1500</c:v>
                </c:pt>
                <c:pt idx="91">
                  <c:v>1500</c:v>
                </c:pt>
                <c:pt idx="92">
                  <c:v>1500</c:v>
                </c:pt>
                <c:pt idx="93">
                  <c:v>1500</c:v>
                </c:pt>
                <c:pt idx="94">
                  <c:v>1500</c:v>
                </c:pt>
                <c:pt idx="95">
                  <c:v>1500</c:v>
                </c:pt>
                <c:pt idx="96">
                  <c:v>1500</c:v>
                </c:pt>
                <c:pt idx="97">
                  <c:v>1500</c:v>
                </c:pt>
                <c:pt idx="98">
                  <c:v>1500</c:v>
                </c:pt>
                <c:pt idx="99">
                  <c:v>1500</c:v>
                </c:pt>
                <c:pt idx="100">
                  <c:v>1500</c:v>
                </c:pt>
                <c:pt idx="101">
                  <c:v>1500</c:v>
                </c:pt>
                <c:pt idx="102">
                  <c:v>1500</c:v>
                </c:pt>
                <c:pt idx="103">
                  <c:v>1500</c:v>
                </c:pt>
                <c:pt idx="104">
                  <c:v>1500</c:v>
                </c:pt>
                <c:pt idx="105">
                  <c:v>1500</c:v>
                </c:pt>
                <c:pt idx="106">
                  <c:v>1500</c:v>
                </c:pt>
                <c:pt idx="107">
                  <c:v>1500</c:v>
                </c:pt>
                <c:pt idx="108">
                  <c:v>1500</c:v>
                </c:pt>
                <c:pt idx="109">
                  <c:v>1500</c:v>
                </c:pt>
                <c:pt idx="110">
                  <c:v>1500</c:v>
                </c:pt>
                <c:pt idx="111">
                  <c:v>1500</c:v>
                </c:pt>
                <c:pt idx="112">
                  <c:v>1500</c:v>
                </c:pt>
                <c:pt idx="113">
                  <c:v>1500</c:v>
                </c:pt>
                <c:pt idx="114">
                  <c:v>1500</c:v>
                </c:pt>
                <c:pt idx="115">
                  <c:v>1500</c:v>
                </c:pt>
                <c:pt idx="116">
                  <c:v>1500</c:v>
                </c:pt>
                <c:pt idx="117">
                  <c:v>1500</c:v>
                </c:pt>
                <c:pt idx="118">
                  <c:v>1500</c:v>
                </c:pt>
                <c:pt idx="119">
                  <c:v>1500</c:v>
                </c:pt>
                <c:pt idx="120">
                  <c:v>1500</c:v>
                </c:pt>
                <c:pt idx="121">
                  <c:v>1500</c:v>
                </c:pt>
                <c:pt idx="122">
                  <c:v>1500</c:v>
                </c:pt>
                <c:pt idx="123">
                  <c:v>1500</c:v>
                </c:pt>
                <c:pt idx="124">
                  <c:v>1500</c:v>
                </c:pt>
                <c:pt idx="125">
                  <c:v>1500</c:v>
                </c:pt>
                <c:pt idx="126">
                  <c:v>1500</c:v>
                </c:pt>
                <c:pt idx="127">
                  <c:v>1500</c:v>
                </c:pt>
                <c:pt idx="128">
                  <c:v>1500</c:v>
                </c:pt>
                <c:pt idx="129">
                  <c:v>1500</c:v>
                </c:pt>
                <c:pt idx="130">
                  <c:v>1500</c:v>
                </c:pt>
                <c:pt idx="131">
                  <c:v>1500</c:v>
                </c:pt>
                <c:pt idx="132">
                  <c:v>1500</c:v>
                </c:pt>
                <c:pt idx="133">
                  <c:v>1500</c:v>
                </c:pt>
                <c:pt idx="134">
                  <c:v>1500</c:v>
                </c:pt>
                <c:pt idx="135">
                  <c:v>1500</c:v>
                </c:pt>
                <c:pt idx="136">
                  <c:v>1500</c:v>
                </c:pt>
                <c:pt idx="137">
                  <c:v>1500</c:v>
                </c:pt>
                <c:pt idx="138">
                  <c:v>1500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64D-8041-9CAF-6E4A741B25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100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i="0" baseline="0" dirty="0">
                <a:effectLst/>
              </a:rPr>
              <a:t>Symbol Count Trend Among 139 Models</a:t>
            </a:r>
            <a:endParaRPr lang="en-EE" dirty="0">
              <a:effectLst/>
            </a:endParaRPr>
          </a:p>
        </c:rich>
      </c:tx>
      <c:layout>
        <c:manualLayout>
          <c:xMode val="edge"/>
          <c:yMode val="edge"/>
          <c:x val="0.23666643965652173"/>
          <c:y val="5.185185185185185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MASTER!$N$3:$N$141</c:f>
              <c:numCache>
                <c:formatCode>General</c:formatCode>
                <c:ptCount val="139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2</c:v>
                </c:pt>
                <c:pt idx="24">
                  <c:v>3</c:v>
                </c:pt>
                <c:pt idx="25">
                  <c:v>4</c:v>
                </c:pt>
                <c:pt idx="26">
                  <c:v>5</c:v>
                </c:pt>
                <c:pt idx="27">
                  <c:v>6</c:v>
                </c:pt>
                <c:pt idx="28">
                  <c:v>7</c:v>
                </c:pt>
                <c:pt idx="29">
                  <c:v>8</c:v>
                </c:pt>
                <c:pt idx="30">
                  <c:v>9</c:v>
                </c:pt>
                <c:pt idx="31">
                  <c:v>10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1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1</c:v>
                </c:pt>
                <c:pt idx="48">
                  <c:v>1</c:v>
                </c:pt>
                <c:pt idx="49">
                  <c:v>1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1</c:v>
                </c:pt>
                <c:pt idx="55">
                  <c:v>1</c:v>
                </c:pt>
                <c:pt idx="56">
                  <c:v>1</c:v>
                </c:pt>
                <c:pt idx="57">
                  <c:v>1</c:v>
                </c:pt>
                <c:pt idx="58">
                  <c:v>1</c:v>
                </c:pt>
                <c:pt idx="59">
                  <c:v>1</c:v>
                </c:pt>
                <c:pt idx="60">
                  <c:v>1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1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1</c:v>
                </c:pt>
                <c:pt idx="72">
                  <c:v>1</c:v>
                </c:pt>
                <c:pt idx="73">
                  <c:v>1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1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1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1</c:v>
                </c:pt>
                <c:pt idx="96">
                  <c:v>1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1</c:v>
                </c:pt>
                <c:pt idx="102">
                  <c:v>1</c:v>
                </c:pt>
                <c:pt idx="103">
                  <c:v>1</c:v>
                </c:pt>
                <c:pt idx="104">
                  <c:v>1</c:v>
                </c:pt>
                <c:pt idx="105">
                  <c:v>1</c:v>
                </c:pt>
                <c:pt idx="106">
                  <c:v>1</c:v>
                </c:pt>
                <c:pt idx="107">
                  <c:v>1</c:v>
                </c:pt>
                <c:pt idx="108">
                  <c:v>2</c:v>
                </c:pt>
                <c:pt idx="109">
                  <c:v>2</c:v>
                </c:pt>
                <c:pt idx="110">
                  <c:v>2</c:v>
                </c:pt>
                <c:pt idx="111">
                  <c:v>2</c:v>
                </c:pt>
                <c:pt idx="112">
                  <c:v>2</c:v>
                </c:pt>
                <c:pt idx="113">
                  <c:v>2</c:v>
                </c:pt>
                <c:pt idx="114">
                  <c:v>2</c:v>
                </c:pt>
                <c:pt idx="115">
                  <c:v>2</c:v>
                </c:pt>
                <c:pt idx="116">
                  <c:v>2</c:v>
                </c:pt>
                <c:pt idx="117">
                  <c:v>2</c:v>
                </c:pt>
                <c:pt idx="118">
                  <c:v>2</c:v>
                </c:pt>
                <c:pt idx="119">
                  <c:v>2</c:v>
                </c:pt>
                <c:pt idx="120">
                  <c:v>2</c:v>
                </c:pt>
                <c:pt idx="121">
                  <c:v>2</c:v>
                </c:pt>
                <c:pt idx="122">
                  <c:v>2</c:v>
                </c:pt>
                <c:pt idx="123">
                  <c:v>2</c:v>
                </c:pt>
                <c:pt idx="124">
                  <c:v>2</c:v>
                </c:pt>
                <c:pt idx="125">
                  <c:v>2</c:v>
                </c:pt>
                <c:pt idx="126">
                  <c:v>2</c:v>
                </c:pt>
                <c:pt idx="127">
                  <c:v>2</c:v>
                </c:pt>
                <c:pt idx="128">
                  <c:v>2</c:v>
                </c:pt>
                <c:pt idx="129">
                  <c:v>2</c:v>
                </c:pt>
                <c:pt idx="130">
                  <c:v>2</c:v>
                </c:pt>
                <c:pt idx="131">
                  <c:v>2</c:v>
                </c:pt>
                <c:pt idx="132">
                  <c:v>3</c:v>
                </c:pt>
                <c:pt idx="133">
                  <c:v>2</c:v>
                </c:pt>
                <c:pt idx="134">
                  <c:v>2</c:v>
                </c:pt>
                <c:pt idx="135">
                  <c:v>2</c:v>
                </c:pt>
                <c:pt idx="136">
                  <c:v>2</c:v>
                </c:pt>
                <c:pt idx="137">
                  <c:v>2</c:v>
                </c:pt>
                <c:pt idx="138">
                  <c:v>2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7CE-7848-8B33-453DCB667C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aseline="0"/>
                  <a:t>Number of Input Symbols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1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Directional</a:t>
                </a:r>
                <a:r>
                  <a:rPr lang="en-US" baseline="0"/>
                  <a:t> 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dirty="0"/>
              <a:t>Overall Trend Among 139 Models</a:t>
            </a:r>
          </a:p>
        </c:rich>
      </c:tx>
      <c:layout>
        <c:manualLayout>
          <c:xMode val="edge"/>
          <c:yMode val="edge"/>
          <c:x val="0.28929867538916643"/>
          <c:y val="5.9259259259259262E-2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317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MASTER!$F$3:$F$141</c:f>
              <c:numCache>
                <c:formatCode>General</c:formatCode>
                <c:ptCount val="139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  <c:pt idx="5">
                  <c:v>5</c:v>
                </c:pt>
                <c:pt idx="6">
                  <c:v>5</c:v>
                </c:pt>
                <c:pt idx="7">
                  <c:v>5</c:v>
                </c:pt>
                <c:pt idx="8">
                  <c:v>5</c:v>
                </c:pt>
                <c:pt idx="9">
                  <c:v>5</c:v>
                </c:pt>
                <c:pt idx="10">
                  <c:v>5</c:v>
                </c:pt>
                <c:pt idx="11">
                  <c:v>1</c:v>
                </c:pt>
                <c:pt idx="12">
                  <c:v>2</c:v>
                </c:pt>
                <c:pt idx="13">
                  <c:v>3</c:v>
                </c:pt>
                <c:pt idx="14">
                  <c:v>5</c:v>
                </c:pt>
                <c:pt idx="15">
                  <c:v>7</c:v>
                </c:pt>
                <c:pt idx="16">
                  <c:v>10</c:v>
                </c:pt>
                <c:pt idx="17">
                  <c:v>14</c:v>
                </c:pt>
                <c:pt idx="18">
                  <c:v>15</c:v>
                </c:pt>
                <c:pt idx="19">
                  <c:v>20</c:v>
                </c:pt>
                <c:pt idx="20">
                  <c:v>25</c:v>
                </c:pt>
                <c:pt idx="21">
                  <c:v>30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11</c:v>
                </c:pt>
                <c:pt idx="33">
                  <c:v>11</c:v>
                </c:pt>
                <c:pt idx="34">
                  <c:v>11</c:v>
                </c:pt>
                <c:pt idx="35">
                  <c:v>11</c:v>
                </c:pt>
                <c:pt idx="36">
                  <c:v>11</c:v>
                </c:pt>
                <c:pt idx="37">
                  <c:v>11</c:v>
                </c:pt>
                <c:pt idx="38">
                  <c:v>11</c:v>
                </c:pt>
                <c:pt idx="39">
                  <c:v>11</c:v>
                </c:pt>
                <c:pt idx="40">
                  <c:v>11</c:v>
                </c:pt>
                <c:pt idx="41">
                  <c:v>11</c:v>
                </c:pt>
                <c:pt idx="42">
                  <c:v>11</c:v>
                </c:pt>
                <c:pt idx="43">
                  <c:v>11</c:v>
                </c:pt>
                <c:pt idx="44">
                  <c:v>11</c:v>
                </c:pt>
                <c:pt idx="45">
                  <c:v>11</c:v>
                </c:pt>
                <c:pt idx="46">
                  <c:v>11</c:v>
                </c:pt>
                <c:pt idx="47">
                  <c:v>11</c:v>
                </c:pt>
                <c:pt idx="48">
                  <c:v>11</c:v>
                </c:pt>
                <c:pt idx="49">
                  <c:v>11</c:v>
                </c:pt>
                <c:pt idx="50">
                  <c:v>11</c:v>
                </c:pt>
                <c:pt idx="51">
                  <c:v>11</c:v>
                </c:pt>
                <c:pt idx="52">
                  <c:v>11</c:v>
                </c:pt>
                <c:pt idx="53">
                  <c:v>11</c:v>
                </c:pt>
                <c:pt idx="54">
                  <c:v>11</c:v>
                </c:pt>
                <c:pt idx="55">
                  <c:v>11</c:v>
                </c:pt>
                <c:pt idx="56">
                  <c:v>11</c:v>
                </c:pt>
                <c:pt idx="57">
                  <c:v>11</c:v>
                </c:pt>
                <c:pt idx="58">
                  <c:v>11</c:v>
                </c:pt>
                <c:pt idx="59">
                  <c:v>14</c:v>
                </c:pt>
                <c:pt idx="60">
                  <c:v>14</c:v>
                </c:pt>
                <c:pt idx="61">
                  <c:v>14</c:v>
                </c:pt>
                <c:pt idx="62">
                  <c:v>14</c:v>
                </c:pt>
                <c:pt idx="63">
                  <c:v>14</c:v>
                </c:pt>
                <c:pt idx="64">
                  <c:v>14</c:v>
                </c:pt>
                <c:pt idx="65">
                  <c:v>14</c:v>
                </c:pt>
                <c:pt idx="66">
                  <c:v>14</c:v>
                </c:pt>
                <c:pt idx="67">
                  <c:v>14</c:v>
                </c:pt>
                <c:pt idx="68">
                  <c:v>14</c:v>
                </c:pt>
                <c:pt idx="69">
                  <c:v>14</c:v>
                </c:pt>
                <c:pt idx="70">
                  <c:v>14</c:v>
                </c:pt>
                <c:pt idx="71">
                  <c:v>14</c:v>
                </c:pt>
                <c:pt idx="72">
                  <c:v>14</c:v>
                </c:pt>
                <c:pt idx="73">
                  <c:v>14</c:v>
                </c:pt>
                <c:pt idx="74">
                  <c:v>14</c:v>
                </c:pt>
                <c:pt idx="75">
                  <c:v>14</c:v>
                </c:pt>
                <c:pt idx="76">
                  <c:v>10</c:v>
                </c:pt>
                <c:pt idx="77">
                  <c:v>10</c:v>
                </c:pt>
                <c:pt idx="78">
                  <c:v>10</c:v>
                </c:pt>
                <c:pt idx="79">
                  <c:v>10</c:v>
                </c:pt>
                <c:pt idx="80">
                  <c:v>10</c:v>
                </c:pt>
                <c:pt idx="81">
                  <c:v>10</c:v>
                </c:pt>
                <c:pt idx="82">
                  <c:v>10</c:v>
                </c:pt>
                <c:pt idx="83">
                  <c:v>10</c:v>
                </c:pt>
                <c:pt idx="84">
                  <c:v>10</c:v>
                </c:pt>
                <c:pt idx="85">
                  <c:v>10</c:v>
                </c:pt>
                <c:pt idx="86">
                  <c:v>10</c:v>
                </c:pt>
                <c:pt idx="87">
                  <c:v>10</c:v>
                </c:pt>
                <c:pt idx="88">
                  <c:v>10</c:v>
                </c:pt>
                <c:pt idx="89">
                  <c:v>10</c:v>
                </c:pt>
                <c:pt idx="90">
                  <c:v>10</c:v>
                </c:pt>
                <c:pt idx="91">
                  <c:v>10</c:v>
                </c:pt>
                <c:pt idx="92">
                  <c:v>10</c:v>
                </c:pt>
                <c:pt idx="93">
                  <c:v>10</c:v>
                </c:pt>
                <c:pt idx="94">
                  <c:v>10</c:v>
                </c:pt>
                <c:pt idx="95">
                  <c:v>10</c:v>
                </c:pt>
                <c:pt idx="96">
                  <c:v>10</c:v>
                </c:pt>
                <c:pt idx="97">
                  <c:v>10</c:v>
                </c:pt>
                <c:pt idx="98">
                  <c:v>10</c:v>
                </c:pt>
                <c:pt idx="99">
                  <c:v>10</c:v>
                </c:pt>
                <c:pt idx="100">
                  <c:v>10</c:v>
                </c:pt>
                <c:pt idx="101">
                  <c:v>10</c:v>
                </c:pt>
                <c:pt idx="102">
                  <c:v>10</c:v>
                </c:pt>
                <c:pt idx="103">
                  <c:v>10</c:v>
                </c:pt>
                <c:pt idx="104">
                  <c:v>10</c:v>
                </c:pt>
                <c:pt idx="105">
                  <c:v>10</c:v>
                </c:pt>
                <c:pt idx="106">
                  <c:v>10</c:v>
                </c:pt>
                <c:pt idx="107">
                  <c:v>10</c:v>
                </c:pt>
                <c:pt idx="108">
                  <c:v>30</c:v>
                </c:pt>
                <c:pt idx="109">
                  <c:v>30</c:v>
                </c:pt>
                <c:pt idx="110">
                  <c:v>30</c:v>
                </c:pt>
                <c:pt idx="111">
                  <c:v>5</c:v>
                </c:pt>
                <c:pt idx="112">
                  <c:v>50</c:v>
                </c:pt>
                <c:pt idx="113">
                  <c:v>3</c:v>
                </c:pt>
                <c:pt idx="114">
                  <c:v>30</c:v>
                </c:pt>
                <c:pt idx="115">
                  <c:v>10</c:v>
                </c:pt>
                <c:pt idx="116">
                  <c:v>10</c:v>
                </c:pt>
                <c:pt idx="117">
                  <c:v>10</c:v>
                </c:pt>
                <c:pt idx="118">
                  <c:v>10</c:v>
                </c:pt>
                <c:pt idx="119">
                  <c:v>10</c:v>
                </c:pt>
                <c:pt idx="120">
                  <c:v>10</c:v>
                </c:pt>
                <c:pt idx="121">
                  <c:v>10</c:v>
                </c:pt>
                <c:pt idx="122">
                  <c:v>10</c:v>
                </c:pt>
                <c:pt idx="123">
                  <c:v>10</c:v>
                </c:pt>
                <c:pt idx="124">
                  <c:v>10</c:v>
                </c:pt>
                <c:pt idx="125">
                  <c:v>10</c:v>
                </c:pt>
                <c:pt idx="126">
                  <c:v>10</c:v>
                </c:pt>
                <c:pt idx="127">
                  <c:v>14</c:v>
                </c:pt>
                <c:pt idx="128">
                  <c:v>14</c:v>
                </c:pt>
                <c:pt idx="129">
                  <c:v>14</c:v>
                </c:pt>
                <c:pt idx="130">
                  <c:v>14</c:v>
                </c:pt>
                <c:pt idx="131">
                  <c:v>14</c:v>
                </c:pt>
                <c:pt idx="132">
                  <c:v>14</c:v>
                </c:pt>
                <c:pt idx="133">
                  <c:v>14</c:v>
                </c:pt>
                <c:pt idx="134">
                  <c:v>14</c:v>
                </c:pt>
                <c:pt idx="135">
                  <c:v>14</c:v>
                </c:pt>
                <c:pt idx="136">
                  <c:v>14</c:v>
                </c:pt>
                <c:pt idx="137">
                  <c:v>14</c:v>
                </c:pt>
                <c:pt idx="138">
                  <c:v>14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76C-E541-B9F3-176044D9FC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\ &quot;d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5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dirty="0"/>
              <a:t>Window</a:t>
            </a:r>
            <a:r>
              <a:rPr lang="en-GB" sz="1800" baseline="0" dirty="0"/>
              <a:t> Size Test 1</a:t>
            </a:r>
            <a:endParaRPr lang="en-GB" sz="1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'Window Size'!$C$2</c:f>
              <c:strCache>
                <c:ptCount val="1"/>
                <c:pt idx="0">
                  <c:v>Precise Accuracy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'Window Size'!$B$3:$B$13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10</c:v>
                </c:pt>
                <c:pt idx="6">
                  <c:v>14</c:v>
                </c:pt>
                <c:pt idx="7">
                  <c:v>15</c:v>
                </c:pt>
                <c:pt idx="8">
                  <c:v>20</c:v>
                </c:pt>
                <c:pt idx="9">
                  <c:v>25</c:v>
                </c:pt>
                <c:pt idx="10">
                  <c:v>30</c:v>
                </c:pt>
              </c:numCache>
            </c:numRef>
          </c:xVal>
          <c:yVal>
            <c:numRef>
              <c:f>'Window Size'!$C$3:$C$13</c:f>
              <c:numCache>
                <c:formatCode>0.00%</c:formatCode>
                <c:ptCount val="11"/>
                <c:pt idx="0">
                  <c:v>9.3799999999999994E-2</c:v>
                </c:pt>
                <c:pt idx="1">
                  <c:v>7.0300000000000001E-2</c:v>
                </c:pt>
                <c:pt idx="2">
                  <c:v>9.64E-2</c:v>
                </c:pt>
                <c:pt idx="3">
                  <c:v>8.3400000000000002E-2</c:v>
                </c:pt>
                <c:pt idx="4">
                  <c:v>8.8700000000000001E-2</c:v>
                </c:pt>
                <c:pt idx="5">
                  <c:v>9.3899999999999997E-2</c:v>
                </c:pt>
                <c:pt idx="6">
                  <c:v>0.10440000000000001</c:v>
                </c:pt>
                <c:pt idx="7">
                  <c:v>8.09E-2</c:v>
                </c:pt>
                <c:pt idx="8">
                  <c:v>7.1900000000000006E-2</c:v>
                </c:pt>
                <c:pt idx="9">
                  <c:v>9.0300000000000005E-2</c:v>
                </c:pt>
                <c:pt idx="10">
                  <c:v>8.77E-2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B63-DB43-9A26-4239FA1379F9}"/>
            </c:ext>
          </c:extLst>
        </c:ser>
        <c:ser>
          <c:idx val="1"/>
          <c:order val="1"/>
          <c:tx>
            <c:strRef>
              <c:f>'Window Size'!$D$2</c:f>
              <c:strCache>
                <c:ptCount val="1"/>
                <c:pt idx="0">
                  <c:v>Directional Accuracy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'Window Size'!$B$3:$B$13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10</c:v>
                </c:pt>
                <c:pt idx="6">
                  <c:v>14</c:v>
                </c:pt>
                <c:pt idx="7">
                  <c:v>15</c:v>
                </c:pt>
                <c:pt idx="8">
                  <c:v>20</c:v>
                </c:pt>
                <c:pt idx="9">
                  <c:v>25</c:v>
                </c:pt>
                <c:pt idx="10">
                  <c:v>30</c:v>
                </c:pt>
              </c:numCache>
            </c:numRef>
          </c:xVal>
          <c:yVal>
            <c:numRef>
              <c:f>'Window Size'!$D$3:$D$13</c:f>
              <c:numCache>
                <c:formatCode>0.00%</c:formatCode>
                <c:ptCount val="11"/>
                <c:pt idx="0">
                  <c:v>0.47789999999999999</c:v>
                </c:pt>
                <c:pt idx="1">
                  <c:v>0.42320000000000002</c:v>
                </c:pt>
                <c:pt idx="2">
                  <c:v>0.4466</c:v>
                </c:pt>
                <c:pt idx="3">
                  <c:v>0.442</c:v>
                </c:pt>
                <c:pt idx="4">
                  <c:v>0.442</c:v>
                </c:pt>
                <c:pt idx="5">
                  <c:v>0.45889999999999997</c:v>
                </c:pt>
                <c:pt idx="6">
                  <c:v>0.48039999999999999</c:v>
                </c:pt>
                <c:pt idx="7">
                  <c:v>0.45689999999999997</c:v>
                </c:pt>
                <c:pt idx="8">
                  <c:v>0.45619999999999999</c:v>
                </c:pt>
                <c:pt idx="9">
                  <c:v>0.45290000000000002</c:v>
                </c:pt>
                <c:pt idx="10">
                  <c:v>0.4738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B63-DB43-9A26-4239FA1379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37871984"/>
        <c:axId val="237873632"/>
      </c:scatterChart>
      <c:valAx>
        <c:axId val="2378719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\ &quot;d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37873632"/>
        <c:crosses val="autoZero"/>
        <c:crossBetween val="midCat"/>
        <c:majorUnit val="5"/>
      </c:valAx>
      <c:valAx>
        <c:axId val="237873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3787198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dirty="0"/>
              <a:t>Window</a:t>
            </a:r>
            <a:r>
              <a:rPr lang="en-GB" sz="1800" baseline="0" dirty="0"/>
              <a:t> Size Test 2</a:t>
            </a:r>
            <a:endParaRPr lang="en-GB" sz="1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'Epoch Limit'!$E$2</c:f>
              <c:strCache>
                <c:ptCount val="1"/>
                <c:pt idx="0">
                  <c:v>Model Earnings</c:v>
                </c:pt>
              </c:strCache>
            </c:strRef>
          </c:tx>
          <c:spPr>
            <a:solidFill>
              <a:srgbClr val="93AD82"/>
            </a:solidFill>
            <a:ln>
              <a:noFill/>
            </a:ln>
            <a:effectLst/>
          </c:spPr>
          <c:invertIfNegative val="1"/>
          <c:cat>
            <c:numRef>
              <c:f>'Epoch Limit'!$B$3:$B$21</c:f>
              <c:numCache>
                <c:formatCode>General</c:formatCode>
                <c:ptCount val="19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</c:v>
                </c:pt>
                <c:pt idx="5">
                  <c:v>13</c:v>
                </c:pt>
                <c:pt idx="6">
                  <c:v>21</c:v>
                </c:pt>
                <c:pt idx="7">
                  <c:v>34</c:v>
                </c:pt>
                <c:pt idx="8">
                  <c:v>55</c:v>
                </c:pt>
                <c:pt idx="9">
                  <c:v>89</c:v>
                </c:pt>
                <c:pt idx="10">
                  <c:v>144</c:v>
                </c:pt>
                <c:pt idx="11">
                  <c:v>233</c:v>
                </c:pt>
                <c:pt idx="12">
                  <c:v>377</c:v>
                </c:pt>
                <c:pt idx="13">
                  <c:v>610</c:v>
                </c:pt>
                <c:pt idx="14">
                  <c:v>987</c:v>
                </c:pt>
                <c:pt idx="15">
                  <c:v>1597</c:v>
                </c:pt>
                <c:pt idx="16">
                  <c:v>2584</c:v>
                </c:pt>
                <c:pt idx="17">
                  <c:v>4181</c:v>
                </c:pt>
                <c:pt idx="18">
                  <c:v>6765</c:v>
                </c:pt>
              </c:numCache>
            </c:numRef>
          </c:cat>
          <c:val>
            <c:numRef>
              <c:f>('Super Window'!$C$73,'Super Window'!$C$14,'Super Window'!$C$89,'Super Window'!$F$73,'Super Window'!$F$14)</c:f>
              <c:numCache>
                <c:formatCode>[$$-409]#\ ##0.00</c:formatCode>
                <c:ptCount val="5"/>
                <c:pt idx="0">
                  <c:v>283.25</c:v>
                </c:pt>
                <c:pt idx="1">
                  <c:v>233.67</c:v>
                </c:pt>
                <c:pt idx="2">
                  <c:v>277.88</c:v>
                </c:pt>
                <c:pt idx="3">
                  <c:v>167.03</c:v>
                </c:pt>
                <c:pt idx="4">
                  <c:v>6.45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C00000"/>
                  </a:solidFill>
                  <a:ln>
                    <a:noFill/>
                  </a:ln>
                  <a:effectLst/>
                </c14:spPr>
              </c14:invertSolidFillFmt>
            </c:ext>
            <c:ext xmlns:c16="http://schemas.microsoft.com/office/drawing/2014/chart" uri="{C3380CC4-5D6E-409C-BE32-E72D297353CC}">
              <c16:uniqueId val="{00000000-E212-C24B-813F-A0D6CE61D4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67005919"/>
        <c:axId val="467004079"/>
      </c:barChart>
      <c:lineChart>
        <c:grouping val="standard"/>
        <c:varyColors val="0"/>
        <c:ser>
          <c:idx val="0"/>
          <c:order val="0"/>
          <c:tx>
            <c:strRef>
              <c:f>'Epoch Limit'!$C$2</c:f>
              <c:strCache>
                <c:ptCount val="1"/>
                <c:pt idx="0">
                  <c:v>Precise Accuracy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('Super Window'!$C$62,'Super Window'!$C$3,'Super Window'!$C$78,'Super Window'!$F$62,'Super Window'!$F$3)</c:f>
              <c:numCache>
                <c:formatCode>General</c:formatCode>
                <c:ptCount val="5"/>
                <c:pt idx="0">
                  <c:v>3</c:v>
                </c:pt>
                <c:pt idx="1">
                  <c:v>5</c:v>
                </c:pt>
                <c:pt idx="2">
                  <c:v>10</c:v>
                </c:pt>
                <c:pt idx="3">
                  <c:v>30</c:v>
                </c:pt>
                <c:pt idx="4">
                  <c:v>50</c:v>
                </c:pt>
              </c:numCache>
            </c:numRef>
          </c:cat>
          <c:val>
            <c:numRef>
              <c:f>('Super Window'!$C$71,'Super Window'!$C$12,'Super Window'!$C$87,'Super Window'!$F$71,'Super Window'!$F$12)</c:f>
              <c:numCache>
                <c:formatCode>0.00%</c:formatCode>
                <c:ptCount val="5"/>
                <c:pt idx="0">
                  <c:v>0.48449999999999999</c:v>
                </c:pt>
                <c:pt idx="1">
                  <c:v>0.49159999999999998</c:v>
                </c:pt>
                <c:pt idx="2">
                  <c:v>0.50839999999999996</c:v>
                </c:pt>
                <c:pt idx="3">
                  <c:v>0.46679999999999999</c:v>
                </c:pt>
                <c:pt idx="4">
                  <c:v>0.46789999999999998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212-C24B-813F-A0D6CE61D461}"/>
            </c:ext>
          </c:extLst>
        </c:ser>
        <c:ser>
          <c:idx val="1"/>
          <c:order val="1"/>
          <c:tx>
            <c:strRef>
              <c:f>'Epoch Limit'!$D$2</c:f>
              <c:strCache>
                <c:ptCount val="1"/>
                <c:pt idx="0">
                  <c:v>Directional Accuracy</c:v>
                </c:pt>
              </c:strCache>
            </c:strRef>
          </c:tx>
          <c:spPr>
            <a:ln w="0" cap="rnd">
              <a:noFill/>
              <a:round/>
            </a:ln>
            <a:effectLst/>
          </c:spPr>
          <c:marker>
            <c:symbol val="diamond"/>
            <c:size val="3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trendline>
            <c:spPr>
              <a:ln w="12700" cap="rnd">
                <a:solidFill>
                  <a:schemeClr val="accent3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cat>
            <c:numRef>
              <c:f>('Super Window'!$C$62,'Super Window'!$C$3,'Super Window'!$C$78,'Super Window'!$F$62,'Super Window'!$F$3)</c:f>
              <c:numCache>
                <c:formatCode>General</c:formatCode>
                <c:ptCount val="5"/>
                <c:pt idx="0">
                  <c:v>3</c:v>
                </c:pt>
                <c:pt idx="1">
                  <c:v>5</c:v>
                </c:pt>
                <c:pt idx="2">
                  <c:v>10</c:v>
                </c:pt>
                <c:pt idx="3">
                  <c:v>30</c:v>
                </c:pt>
                <c:pt idx="4">
                  <c:v>50</c:v>
                </c:pt>
              </c:numCache>
            </c:numRef>
          </c:cat>
          <c:val>
            <c:numRef>
              <c:f>('Super Window'!$C$72,'Super Window'!$C$13,'Super Window'!$C$88,'Super Window'!$F$72,'Super Window'!$F$13)</c:f>
              <c:numCache>
                <c:formatCode>0.00%</c:formatCode>
                <c:ptCount val="5"/>
                <c:pt idx="0">
                  <c:v>0.48449999999999999</c:v>
                </c:pt>
                <c:pt idx="1">
                  <c:v>0.49080000000000001</c:v>
                </c:pt>
                <c:pt idx="2">
                  <c:v>0.50839999999999996</c:v>
                </c:pt>
                <c:pt idx="3">
                  <c:v>0.46600000000000003</c:v>
                </c:pt>
                <c:pt idx="4">
                  <c:v>0.46789999999999998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212-C24B-813F-A0D6CE61D4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2435344"/>
        <c:axId val="242704592"/>
      </c:lineChart>
      <c:catAx>
        <c:axId val="2424353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\ &quot;d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42704592"/>
        <c:crosses val="autoZero"/>
        <c:auto val="1"/>
        <c:lblAlgn val="ctr"/>
        <c:lblOffset val="100"/>
        <c:noMultiLvlLbl val="1"/>
      </c:catAx>
      <c:valAx>
        <c:axId val="242704592"/>
        <c:scaling>
          <c:orientation val="minMax"/>
          <c:max val="0.60000000000000009"/>
          <c:min val="0.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42435344"/>
        <c:crosses val="autoZero"/>
        <c:crossBetween val="between"/>
        <c:majorUnit val="0.1"/>
      </c:valAx>
      <c:valAx>
        <c:axId val="467004079"/>
        <c:scaling>
          <c:orientation val="minMax"/>
          <c:max val="300"/>
        </c:scaling>
        <c:delete val="0"/>
        <c:axPos val="r"/>
        <c:numFmt formatCode="[$$-409]#,##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467005919"/>
        <c:crosses val="max"/>
        <c:crossBetween val="between"/>
        <c:majorUnit val="50"/>
      </c:valAx>
      <c:catAx>
        <c:axId val="46700591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6700407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t-EE" sz="1800" dirty="0" err="1"/>
              <a:t>Input</a:t>
            </a:r>
            <a:r>
              <a:rPr lang="et-EE" sz="1800" dirty="0"/>
              <a:t> </a:t>
            </a:r>
            <a:r>
              <a:rPr lang="et-EE" sz="1800" dirty="0" err="1"/>
              <a:t>Symbol</a:t>
            </a:r>
            <a:r>
              <a:rPr lang="et-EE" sz="1800" dirty="0"/>
              <a:t> </a:t>
            </a:r>
            <a:r>
              <a:rPr lang="et-EE" sz="1800" dirty="0" err="1"/>
              <a:t>Count</a:t>
            </a:r>
            <a:r>
              <a:rPr lang="et-EE" sz="1800" dirty="0"/>
              <a:t> Test</a:t>
            </a:r>
            <a:endParaRPr lang="en-US" sz="1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'№ of Stocks'!$C$2</c:f>
              <c:strCache>
                <c:ptCount val="1"/>
                <c:pt idx="0">
                  <c:v>Precise Accuracy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'№ of Stocks'!$B$3:$B$12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'№ of Stocks'!$C$3:$C$12</c:f>
              <c:numCache>
                <c:formatCode>0.00%</c:formatCode>
                <c:ptCount val="10"/>
                <c:pt idx="0">
                  <c:v>9.3899999999999997E-2</c:v>
                </c:pt>
                <c:pt idx="1">
                  <c:v>9.1300000000000006E-2</c:v>
                </c:pt>
                <c:pt idx="2">
                  <c:v>9.9099999999999994E-2</c:v>
                </c:pt>
                <c:pt idx="3">
                  <c:v>7.5600000000000001E-2</c:v>
                </c:pt>
                <c:pt idx="4">
                  <c:v>0.1043</c:v>
                </c:pt>
                <c:pt idx="5">
                  <c:v>9.5200000000000007E-2</c:v>
                </c:pt>
                <c:pt idx="6">
                  <c:v>0.1017</c:v>
                </c:pt>
                <c:pt idx="7">
                  <c:v>0.1134</c:v>
                </c:pt>
                <c:pt idx="8">
                  <c:v>9.1300000000000006E-2</c:v>
                </c:pt>
                <c:pt idx="9">
                  <c:v>0.1119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195-5541-9BA6-408B1B5DE563}"/>
            </c:ext>
          </c:extLst>
        </c:ser>
        <c:ser>
          <c:idx val="1"/>
          <c:order val="1"/>
          <c:tx>
            <c:strRef>
              <c:f>'№ of Stocks'!$D$2</c:f>
              <c:strCache>
                <c:ptCount val="1"/>
                <c:pt idx="0">
                  <c:v>Directional Accuracy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'№ of Stocks'!$B$3:$B$12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'№ of Stocks'!$D$3:$D$12</c:f>
              <c:numCache>
                <c:formatCode>0.00%</c:formatCode>
                <c:ptCount val="10"/>
                <c:pt idx="0">
                  <c:v>0.47849999999999998</c:v>
                </c:pt>
                <c:pt idx="1">
                  <c:v>0.44330000000000003</c:v>
                </c:pt>
                <c:pt idx="2">
                  <c:v>0.45629999999999998</c:v>
                </c:pt>
                <c:pt idx="3">
                  <c:v>0.43290000000000001</c:v>
                </c:pt>
                <c:pt idx="4">
                  <c:v>0.44719999999999999</c:v>
                </c:pt>
                <c:pt idx="5">
                  <c:v>0.4511</c:v>
                </c:pt>
                <c:pt idx="6">
                  <c:v>0.38590000000000002</c:v>
                </c:pt>
                <c:pt idx="7">
                  <c:v>0.16170000000000001</c:v>
                </c:pt>
                <c:pt idx="8">
                  <c:v>0.42370000000000002</c:v>
                </c:pt>
                <c:pt idx="9">
                  <c:v>0.442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195-5541-9BA6-408B1B5DE5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0153440"/>
        <c:axId val="417437040"/>
      </c:lineChart>
      <c:catAx>
        <c:axId val="290153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417437040"/>
        <c:crosses val="autoZero"/>
        <c:auto val="1"/>
        <c:lblAlgn val="ctr"/>
        <c:lblOffset val="100"/>
        <c:noMultiLvlLbl val="0"/>
      </c:catAx>
      <c:valAx>
        <c:axId val="417437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290153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Directional Accuracy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2"/>
              </a:solidFill>
              <a:ln w="9525">
                <a:solidFill>
                  <a:schemeClr val="bg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dash"/>
              </a:ln>
              <a:effectLst/>
            </c:spPr>
            <c:trendlineType val="linear"/>
            <c:dispRSqr val="0"/>
            <c:dispEq val="0"/>
          </c:trendline>
          <c:xVal>
            <c:numRef>
              <c:f>MASTER!$N$3:$N$141</c:f>
              <c:numCache>
                <c:formatCode>General</c:formatCode>
                <c:ptCount val="139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2</c:v>
                </c:pt>
                <c:pt idx="24">
                  <c:v>3</c:v>
                </c:pt>
                <c:pt idx="25">
                  <c:v>4</c:v>
                </c:pt>
                <c:pt idx="26">
                  <c:v>5</c:v>
                </c:pt>
                <c:pt idx="27">
                  <c:v>6</c:v>
                </c:pt>
                <c:pt idx="28">
                  <c:v>7</c:v>
                </c:pt>
                <c:pt idx="29">
                  <c:v>8</c:v>
                </c:pt>
                <c:pt idx="30">
                  <c:v>9</c:v>
                </c:pt>
                <c:pt idx="31">
                  <c:v>10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1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1</c:v>
                </c:pt>
                <c:pt idx="48">
                  <c:v>1</c:v>
                </c:pt>
                <c:pt idx="49">
                  <c:v>1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1</c:v>
                </c:pt>
                <c:pt idx="55">
                  <c:v>1</c:v>
                </c:pt>
                <c:pt idx="56">
                  <c:v>1</c:v>
                </c:pt>
                <c:pt idx="57">
                  <c:v>1</c:v>
                </c:pt>
                <c:pt idx="58">
                  <c:v>1</c:v>
                </c:pt>
                <c:pt idx="59">
                  <c:v>1</c:v>
                </c:pt>
                <c:pt idx="60">
                  <c:v>1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1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1</c:v>
                </c:pt>
                <c:pt idx="72">
                  <c:v>1</c:v>
                </c:pt>
                <c:pt idx="73">
                  <c:v>1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1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1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1</c:v>
                </c:pt>
                <c:pt idx="96">
                  <c:v>1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1</c:v>
                </c:pt>
                <c:pt idx="102">
                  <c:v>1</c:v>
                </c:pt>
                <c:pt idx="103">
                  <c:v>1</c:v>
                </c:pt>
                <c:pt idx="104">
                  <c:v>1</c:v>
                </c:pt>
                <c:pt idx="105">
                  <c:v>1</c:v>
                </c:pt>
                <c:pt idx="106">
                  <c:v>1</c:v>
                </c:pt>
                <c:pt idx="107">
                  <c:v>1</c:v>
                </c:pt>
                <c:pt idx="108">
                  <c:v>2</c:v>
                </c:pt>
                <c:pt idx="109">
                  <c:v>2</c:v>
                </c:pt>
                <c:pt idx="110">
                  <c:v>2</c:v>
                </c:pt>
                <c:pt idx="111">
                  <c:v>2</c:v>
                </c:pt>
                <c:pt idx="112">
                  <c:v>2</c:v>
                </c:pt>
                <c:pt idx="113">
                  <c:v>2</c:v>
                </c:pt>
                <c:pt idx="114">
                  <c:v>2</c:v>
                </c:pt>
                <c:pt idx="115">
                  <c:v>2</c:v>
                </c:pt>
                <c:pt idx="116">
                  <c:v>2</c:v>
                </c:pt>
                <c:pt idx="117">
                  <c:v>2</c:v>
                </c:pt>
                <c:pt idx="118">
                  <c:v>2</c:v>
                </c:pt>
                <c:pt idx="119">
                  <c:v>2</c:v>
                </c:pt>
                <c:pt idx="120">
                  <c:v>2</c:v>
                </c:pt>
                <c:pt idx="121">
                  <c:v>2</c:v>
                </c:pt>
                <c:pt idx="122">
                  <c:v>2</c:v>
                </c:pt>
                <c:pt idx="123">
                  <c:v>2</c:v>
                </c:pt>
                <c:pt idx="124">
                  <c:v>2</c:v>
                </c:pt>
                <c:pt idx="125">
                  <c:v>2</c:v>
                </c:pt>
                <c:pt idx="126">
                  <c:v>2</c:v>
                </c:pt>
                <c:pt idx="127">
                  <c:v>2</c:v>
                </c:pt>
                <c:pt idx="128">
                  <c:v>2</c:v>
                </c:pt>
                <c:pt idx="129">
                  <c:v>2</c:v>
                </c:pt>
                <c:pt idx="130">
                  <c:v>2</c:v>
                </c:pt>
                <c:pt idx="131">
                  <c:v>2</c:v>
                </c:pt>
                <c:pt idx="132">
                  <c:v>3</c:v>
                </c:pt>
                <c:pt idx="133">
                  <c:v>2</c:v>
                </c:pt>
                <c:pt idx="134">
                  <c:v>2</c:v>
                </c:pt>
                <c:pt idx="135">
                  <c:v>2</c:v>
                </c:pt>
                <c:pt idx="136">
                  <c:v>2</c:v>
                </c:pt>
                <c:pt idx="137">
                  <c:v>2</c:v>
                </c:pt>
                <c:pt idx="138">
                  <c:v>2</c:v>
                </c:pt>
              </c:numCache>
            </c:numRef>
          </c:xVal>
          <c:yVal>
            <c:numRef>
              <c:f>MASTER!$D$3:$D$141</c:f>
              <c:numCache>
                <c:formatCode>0.00%</c:formatCode>
                <c:ptCount val="139"/>
                <c:pt idx="0">
                  <c:v>0.34570000000000001</c:v>
                </c:pt>
                <c:pt idx="1">
                  <c:v>0.38629999999999998</c:v>
                </c:pt>
                <c:pt idx="2">
                  <c:v>0.4173</c:v>
                </c:pt>
                <c:pt idx="3">
                  <c:v>0.43730000000000002</c:v>
                </c:pt>
                <c:pt idx="4">
                  <c:v>0.46939999999999998</c:v>
                </c:pt>
                <c:pt idx="5">
                  <c:v>0.46879999999999999</c:v>
                </c:pt>
                <c:pt idx="6">
                  <c:v>0.47670000000000001</c:v>
                </c:pt>
                <c:pt idx="7">
                  <c:v>0.4446</c:v>
                </c:pt>
                <c:pt idx="8">
                  <c:v>0.47099999999999997</c:v>
                </c:pt>
                <c:pt idx="9">
                  <c:v>0.4698</c:v>
                </c:pt>
                <c:pt idx="10">
                  <c:v>0.48420000000000002</c:v>
                </c:pt>
                <c:pt idx="11">
                  <c:v>0.47789999999999999</c:v>
                </c:pt>
                <c:pt idx="12">
                  <c:v>0.42320000000000002</c:v>
                </c:pt>
                <c:pt idx="13">
                  <c:v>0.4466</c:v>
                </c:pt>
                <c:pt idx="14">
                  <c:v>0.442</c:v>
                </c:pt>
                <c:pt idx="15">
                  <c:v>0.442</c:v>
                </c:pt>
                <c:pt idx="16">
                  <c:v>0.45889999999999997</c:v>
                </c:pt>
                <c:pt idx="17">
                  <c:v>0.48039999999999999</c:v>
                </c:pt>
                <c:pt idx="18">
                  <c:v>0.45689999999999997</c:v>
                </c:pt>
                <c:pt idx="19">
                  <c:v>0.45619999999999999</c:v>
                </c:pt>
                <c:pt idx="20">
                  <c:v>0.45290000000000002</c:v>
                </c:pt>
                <c:pt idx="21">
                  <c:v>0.4738</c:v>
                </c:pt>
                <c:pt idx="22">
                  <c:v>0.47849999999999998</c:v>
                </c:pt>
                <c:pt idx="23">
                  <c:v>0.44330000000000003</c:v>
                </c:pt>
                <c:pt idx="24">
                  <c:v>0.45629999999999998</c:v>
                </c:pt>
                <c:pt idx="25">
                  <c:v>0.43290000000000001</c:v>
                </c:pt>
                <c:pt idx="26">
                  <c:v>0.44719999999999999</c:v>
                </c:pt>
                <c:pt idx="27">
                  <c:v>0.4511</c:v>
                </c:pt>
                <c:pt idx="28">
                  <c:v>0.38590000000000002</c:v>
                </c:pt>
                <c:pt idx="29">
                  <c:v>0.16170000000000001</c:v>
                </c:pt>
                <c:pt idx="30">
                  <c:v>0.42370000000000002</c:v>
                </c:pt>
                <c:pt idx="31">
                  <c:v>0.442</c:v>
                </c:pt>
                <c:pt idx="32">
                  <c:v>0.33860000000000001</c:v>
                </c:pt>
                <c:pt idx="33">
                  <c:v>0.38340000000000002</c:v>
                </c:pt>
                <c:pt idx="34">
                  <c:v>0.43680000000000002</c:v>
                </c:pt>
                <c:pt idx="35">
                  <c:v>0.4531</c:v>
                </c:pt>
                <c:pt idx="36">
                  <c:v>0.44969999999999999</c:v>
                </c:pt>
                <c:pt idx="37">
                  <c:v>0.4289</c:v>
                </c:pt>
                <c:pt idx="38">
                  <c:v>0.44500000000000001</c:v>
                </c:pt>
                <c:pt idx="39">
                  <c:v>0.47349999999999998</c:v>
                </c:pt>
                <c:pt idx="40">
                  <c:v>0.4884</c:v>
                </c:pt>
                <c:pt idx="41">
                  <c:v>0.50890000000000002</c:v>
                </c:pt>
                <c:pt idx="42">
                  <c:v>0.4491</c:v>
                </c:pt>
                <c:pt idx="43">
                  <c:v>0.45240000000000002</c:v>
                </c:pt>
                <c:pt idx="44">
                  <c:v>0.33860000000000001</c:v>
                </c:pt>
                <c:pt idx="45">
                  <c:v>0.38340000000000002</c:v>
                </c:pt>
                <c:pt idx="46">
                  <c:v>0.43680000000000002</c:v>
                </c:pt>
                <c:pt idx="47">
                  <c:v>0.4531</c:v>
                </c:pt>
                <c:pt idx="48">
                  <c:v>0.40079999999999999</c:v>
                </c:pt>
                <c:pt idx="49">
                  <c:v>0.48630000000000001</c:v>
                </c:pt>
                <c:pt idx="50">
                  <c:v>0.52449999999999997</c:v>
                </c:pt>
                <c:pt idx="51">
                  <c:v>0.47139999999999999</c:v>
                </c:pt>
                <c:pt idx="52">
                  <c:v>0.46889999999999998</c:v>
                </c:pt>
                <c:pt idx="53">
                  <c:v>0.45419999999999999</c:v>
                </c:pt>
                <c:pt idx="54">
                  <c:v>0.4723</c:v>
                </c:pt>
                <c:pt idx="55">
                  <c:v>0.49559999999999998</c:v>
                </c:pt>
                <c:pt idx="56">
                  <c:v>0.49049999999999999</c:v>
                </c:pt>
                <c:pt idx="57">
                  <c:v>0.45029999999999998</c:v>
                </c:pt>
                <c:pt idx="58">
                  <c:v>0.54920000000000002</c:v>
                </c:pt>
                <c:pt idx="59">
                  <c:v>0.4677</c:v>
                </c:pt>
                <c:pt idx="60">
                  <c:v>0.53100000000000003</c:v>
                </c:pt>
                <c:pt idx="61">
                  <c:v>0.5</c:v>
                </c:pt>
                <c:pt idx="62">
                  <c:v>0.41470000000000001</c:v>
                </c:pt>
                <c:pt idx="63">
                  <c:v>0.41599999999999998</c:v>
                </c:pt>
                <c:pt idx="64">
                  <c:v>0.49220000000000003</c:v>
                </c:pt>
                <c:pt idx="65">
                  <c:v>6.8500000000000005E-2</c:v>
                </c:pt>
                <c:pt idx="66">
                  <c:v>0.51029999999999998</c:v>
                </c:pt>
                <c:pt idx="67">
                  <c:v>0.50390000000000001</c:v>
                </c:pt>
                <c:pt idx="68">
                  <c:v>0.45989999999999998</c:v>
                </c:pt>
                <c:pt idx="69">
                  <c:v>0.48970000000000002</c:v>
                </c:pt>
                <c:pt idx="70">
                  <c:v>0.4199</c:v>
                </c:pt>
                <c:pt idx="71">
                  <c:v>6.59E-2</c:v>
                </c:pt>
                <c:pt idx="72">
                  <c:v>0.50649999999999995</c:v>
                </c:pt>
                <c:pt idx="73">
                  <c:v>0.52070000000000005</c:v>
                </c:pt>
                <c:pt idx="74">
                  <c:v>0.49609999999999999</c:v>
                </c:pt>
                <c:pt idx="75">
                  <c:v>0.50260000000000005</c:v>
                </c:pt>
                <c:pt idx="76">
                  <c:v>0.436</c:v>
                </c:pt>
                <c:pt idx="77">
                  <c:v>0.42599999999999999</c:v>
                </c:pt>
                <c:pt idx="78">
                  <c:v>0.42599999999999999</c:v>
                </c:pt>
                <c:pt idx="79">
                  <c:v>0.42199999999999999</c:v>
                </c:pt>
                <c:pt idx="80">
                  <c:v>0.42799999999999999</c:v>
                </c:pt>
                <c:pt idx="81">
                  <c:v>0.42599999999999999</c:v>
                </c:pt>
                <c:pt idx="82">
                  <c:v>0.41</c:v>
                </c:pt>
                <c:pt idx="83">
                  <c:v>0.40799999999999997</c:v>
                </c:pt>
                <c:pt idx="84">
                  <c:v>0.40400000000000003</c:v>
                </c:pt>
                <c:pt idx="85">
                  <c:v>0.47199999999999998</c:v>
                </c:pt>
                <c:pt idx="86">
                  <c:v>0.46800000000000003</c:v>
                </c:pt>
                <c:pt idx="87">
                  <c:v>0.46610000000000001</c:v>
                </c:pt>
                <c:pt idx="88">
                  <c:v>0.41239999999999999</c:v>
                </c:pt>
                <c:pt idx="89">
                  <c:v>0.42230000000000001</c:v>
                </c:pt>
                <c:pt idx="90">
                  <c:v>0.44619999999999999</c:v>
                </c:pt>
                <c:pt idx="91">
                  <c:v>0.42030000000000001</c:v>
                </c:pt>
                <c:pt idx="92">
                  <c:v>0.43030000000000002</c:v>
                </c:pt>
                <c:pt idx="93">
                  <c:v>0.42430000000000001</c:v>
                </c:pt>
                <c:pt idx="94">
                  <c:v>0.43430000000000002</c:v>
                </c:pt>
                <c:pt idx="95">
                  <c:v>0.40039999999999998</c:v>
                </c:pt>
                <c:pt idx="96">
                  <c:v>0.38650000000000001</c:v>
                </c:pt>
                <c:pt idx="97">
                  <c:v>0.42230000000000001</c:v>
                </c:pt>
                <c:pt idx="98">
                  <c:v>0.40839999999999999</c:v>
                </c:pt>
                <c:pt idx="99">
                  <c:v>0.46610000000000001</c:v>
                </c:pt>
                <c:pt idx="100">
                  <c:v>0.42830000000000001</c:v>
                </c:pt>
                <c:pt idx="101">
                  <c:v>0.44219999999999998</c:v>
                </c:pt>
                <c:pt idx="102">
                  <c:v>0.36059999999999998</c:v>
                </c:pt>
                <c:pt idx="103">
                  <c:v>0.40639999999999998</c:v>
                </c:pt>
                <c:pt idx="104">
                  <c:v>0.45019999999999999</c:v>
                </c:pt>
                <c:pt idx="105">
                  <c:v>0.41830000000000001</c:v>
                </c:pt>
                <c:pt idx="106">
                  <c:v>0.40839999999999999</c:v>
                </c:pt>
                <c:pt idx="107">
                  <c:v>0.47210000000000002</c:v>
                </c:pt>
                <c:pt idx="108">
                  <c:v>0.5655</c:v>
                </c:pt>
                <c:pt idx="109">
                  <c:v>0.58169999999999999</c:v>
                </c:pt>
                <c:pt idx="110">
                  <c:v>0.53390000000000004</c:v>
                </c:pt>
                <c:pt idx="111">
                  <c:v>0.49080000000000001</c:v>
                </c:pt>
                <c:pt idx="112">
                  <c:v>0.46789999999999998</c:v>
                </c:pt>
                <c:pt idx="113">
                  <c:v>0.48449999999999999</c:v>
                </c:pt>
                <c:pt idx="114">
                  <c:v>0.46600000000000003</c:v>
                </c:pt>
                <c:pt idx="115">
                  <c:v>0.50839999999999996</c:v>
                </c:pt>
                <c:pt idx="116">
                  <c:v>0.32769999999999999</c:v>
                </c:pt>
                <c:pt idx="117">
                  <c:v>0.38779999999999998</c:v>
                </c:pt>
                <c:pt idx="118">
                  <c:v>0.3342</c:v>
                </c:pt>
                <c:pt idx="119">
                  <c:v>0.37269999999999998</c:v>
                </c:pt>
                <c:pt idx="120">
                  <c:v>0.37080000000000002</c:v>
                </c:pt>
                <c:pt idx="121">
                  <c:v>0.4335</c:v>
                </c:pt>
                <c:pt idx="122">
                  <c:v>0.52449999999999997</c:v>
                </c:pt>
                <c:pt idx="123">
                  <c:v>0.52939999999999998</c:v>
                </c:pt>
                <c:pt idx="124">
                  <c:v>0.55530000000000002</c:v>
                </c:pt>
                <c:pt idx="125">
                  <c:v>0.54859999999999998</c:v>
                </c:pt>
                <c:pt idx="126">
                  <c:v>0.53779999999999994</c:v>
                </c:pt>
                <c:pt idx="127">
                  <c:v>0.5514</c:v>
                </c:pt>
                <c:pt idx="128">
                  <c:v>0.48549999999999999</c:v>
                </c:pt>
                <c:pt idx="129">
                  <c:v>0.52429999999999999</c:v>
                </c:pt>
                <c:pt idx="130">
                  <c:v>0.39539999999999997</c:v>
                </c:pt>
                <c:pt idx="131">
                  <c:v>0.34110000000000001</c:v>
                </c:pt>
                <c:pt idx="132">
                  <c:v>0.30409999999999998</c:v>
                </c:pt>
                <c:pt idx="133">
                  <c:v>0.3866</c:v>
                </c:pt>
                <c:pt idx="134">
                  <c:v>0.36330000000000001</c:v>
                </c:pt>
                <c:pt idx="135">
                  <c:v>0.41839999999999999</c:v>
                </c:pt>
                <c:pt idx="136">
                  <c:v>0.47649999999999998</c:v>
                </c:pt>
                <c:pt idx="137">
                  <c:v>0.51180000000000003</c:v>
                </c:pt>
                <c:pt idx="138">
                  <c:v>0.5353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AED-7B48-A67E-4D01003DB3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25945855"/>
        <c:axId val="1393695039"/>
      </c:scatterChart>
      <c:valAx>
        <c:axId val="13259458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aseline="0"/>
                  <a:t>Number of Input Symbols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93695039"/>
        <c:crosses val="autoZero"/>
        <c:crossBetween val="midCat"/>
        <c:majorUnit val="1"/>
      </c:valAx>
      <c:valAx>
        <c:axId val="139369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Directional</a:t>
                </a:r>
                <a:r>
                  <a:rPr lang="en-US" baseline="0"/>
                  <a:t> 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32594585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t-EE" sz="1800" dirty="0" err="1"/>
              <a:t>Dataset</a:t>
            </a:r>
            <a:r>
              <a:rPr lang="et-EE" sz="1800" dirty="0"/>
              <a:t> </a:t>
            </a:r>
            <a:r>
              <a:rPr lang="et-EE" sz="1800" dirty="0" err="1"/>
              <a:t>Class</a:t>
            </a:r>
            <a:r>
              <a:rPr lang="et-EE" sz="1800" baseline="0" dirty="0"/>
              <a:t> Test 2</a:t>
            </a:r>
            <a:endParaRPr lang="en-US" sz="1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'№ of Classes 2'!$C$20</c:f>
              <c:strCache>
                <c:ptCount val="1"/>
                <c:pt idx="0">
                  <c:v>Precise Accuracy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1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('№ of Classes 2'!$B$3:$B$14,'№ of Classes 2'!$B$21:$B$35)</c:f>
              <c:numCache>
                <c:formatCode>General</c:formatCode>
                <c:ptCount val="27"/>
                <c:pt idx="0">
                  <c:v>3</c:v>
                </c:pt>
                <c:pt idx="1">
                  <c:v>5</c:v>
                </c:pt>
                <c:pt idx="2">
                  <c:v>7</c:v>
                </c:pt>
                <c:pt idx="3">
                  <c:v>9</c:v>
                </c:pt>
                <c:pt idx="4">
                  <c:v>11</c:v>
                </c:pt>
                <c:pt idx="5">
                  <c:v>13</c:v>
                </c:pt>
                <c:pt idx="6">
                  <c:v>15</c:v>
                </c:pt>
                <c:pt idx="7">
                  <c:v>19</c:v>
                </c:pt>
                <c:pt idx="8">
                  <c:v>21</c:v>
                </c:pt>
                <c:pt idx="9">
                  <c:v>31</c:v>
                </c:pt>
                <c:pt idx="10">
                  <c:v>35</c:v>
                </c:pt>
                <c:pt idx="11">
                  <c:v>41</c:v>
                </c:pt>
                <c:pt idx="12">
                  <c:v>2</c:v>
                </c:pt>
                <c:pt idx="13">
                  <c:v>4</c:v>
                </c:pt>
                <c:pt idx="14">
                  <c:v>6</c:v>
                </c:pt>
                <c:pt idx="15">
                  <c:v>8</c:v>
                </c:pt>
                <c:pt idx="16">
                  <c:v>10</c:v>
                </c:pt>
                <c:pt idx="17">
                  <c:v>12</c:v>
                </c:pt>
                <c:pt idx="18">
                  <c:v>14</c:v>
                </c:pt>
                <c:pt idx="19">
                  <c:v>16</c:v>
                </c:pt>
                <c:pt idx="20">
                  <c:v>18</c:v>
                </c:pt>
                <c:pt idx="21">
                  <c:v>20</c:v>
                </c:pt>
                <c:pt idx="22">
                  <c:v>24</c:v>
                </c:pt>
                <c:pt idx="23">
                  <c:v>28</c:v>
                </c:pt>
                <c:pt idx="24">
                  <c:v>32</c:v>
                </c:pt>
                <c:pt idx="25">
                  <c:v>36</c:v>
                </c:pt>
                <c:pt idx="26">
                  <c:v>40</c:v>
                </c:pt>
              </c:numCache>
            </c:numRef>
          </c:xVal>
          <c:yVal>
            <c:numRef>
              <c:f>('№ of Classes 2'!$C$3:$C$14,'№ of Classes 2'!$C$21:$C$35)</c:f>
              <c:numCache>
                <c:formatCode>0.00%</c:formatCode>
                <c:ptCount val="27"/>
                <c:pt idx="0">
                  <c:v>0.33860000000000001</c:v>
                </c:pt>
                <c:pt idx="1">
                  <c:v>0.21340000000000001</c:v>
                </c:pt>
                <c:pt idx="2">
                  <c:v>0.1447</c:v>
                </c:pt>
                <c:pt idx="3">
                  <c:v>0.1016</c:v>
                </c:pt>
                <c:pt idx="4">
                  <c:v>7.8399999999999997E-2</c:v>
                </c:pt>
                <c:pt idx="5">
                  <c:v>6.9099999999999995E-2</c:v>
                </c:pt>
                <c:pt idx="6">
                  <c:v>7.3700000000000002E-2</c:v>
                </c:pt>
                <c:pt idx="7">
                  <c:v>5.6899999999999999E-2</c:v>
                </c:pt>
                <c:pt idx="8">
                  <c:v>4.8800000000000003E-2</c:v>
                </c:pt>
                <c:pt idx="9">
                  <c:v>1.78E-2</c:v>
                </c:pt>
                <c:pt idx="10">
                  <c:v>2.5399999999999999E-2</c:v>
                </c:pt>
                <c:pt idx="11">
                  <c:v>3.7100000000000001E-2</c:v>
                </c:pt>
                <c:pt idx="12">
                  <c:v>0.33860000000000001</c:v>
                </c:pt>
                <c:pt idx="13">
                  <c:v>0.21340000000000001</c:v>
                </c:pt>
                <c:pt idx="14">
                  <c:v>0.1447</c:v>
                </c:pt>
                <c:pt idx="15">
                  <c:v>0.1016</c:v>
                </c:pt>
                <c:pt idx="16">
                  <c:v>9.9199999999999997E-2</c:v>
                </c:pt>
                <c:pt idx="17">
                  <c:v>8.5000000000000006E-2</c:v>
                </c:pt>
                <c:pt idx="18">
                  <c:v>7.4899999999999994E-2</c:v>
                </c:pt>
                <c:pt idx="19">
                  <c:v>6.6199999999999995E-2</c:v>
                </c:pt>
                <c:pt idx="20">
                  <c:v>4.02E-2</c:v>
                </c:pt>
                <c:pt idx="21">
                  <c:v>4.7699999999999999E-2</c:v>
                </c:pt>
                <c:pt idx="22">
                  <c:v>2.8299999999999999E-2</c:v>
                </c:pt>
                <c:pt idx="23">
                  <c:v>3.6799999999999999E-2</c:v>
                </c:pt>
                <c:pt idx="24">
                  <c:v>3.04E-2</c:v>
                </c:pt>
                <c:pt idx="25">
                  <c:v>2.64E-2</c:v>
                </c:pt>
                <c:pt idx="26">
                  <c:v>2.6499999999999999E-2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8E2-F946-ABFF-347C3197B9FB}"/>
            </c:ext>
          </c:extLst>
        </c:ser>
        <c:ser>
          <c:idx val="1"/>
          <c:order val="1"/>
          <c:tx>
            <c:strRef>
              <c:f>'№ of Classes 2'!$D$20</c:f>
              <c:strCache>
                <c:ptCount val="1"/>
                <c:pt idx="0">
                  <c:v>Directional Accuracy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25400" cap="rnd">
                <a:solidFill>
                  <a:schemeClr val="accent2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('№ of Classes 2'!$B$3:$B$14,'№ of Classes 2'!$B$21:$B$35)</c:f>
              <c:numCache>
                <c:formatCode>General</c:formatCode>
                <c:ptCount val="27"/>
                <c:pt idx="0">
                  <c:v>3</c:v>
                </c:pt>
                <c:pt idx="1">
                  <c:v>5</c:v>
                </c:pt>
                <c:pt idx="2">
                  <c:v>7</c:v>
                </c:pt>
                <c:pt idx="3">
                  <c:v>9</c:v>
                </c:pt>
                <c:pt idx="4">
                  <c:v>11</c:v>
                </c:pt>
                <c:pt idx="5">
                  <c:v>13</c:v>
                </c:pt>
                <c:pt idx="6">
                  <c:v>15</c:v>
                </c:pt>
                <c:pt idx="7">
                  <c:v>19</c:v>
                </c:pt>
                <c:pt idx="8">
                  <c:v>21</c:v>
                </c:pt>
                <c:pt idx="9">
                  <c:v>31</c:v>
                </c:pt>
                <c:pt idx="10">
                  <c:v>35</c:v>
                </c:pt>
                <c:pt idx="11">
                  <c:v>41</c:v>
                </c:pt>
                <c:pt idx="12">
                  <c:v>2</c:v>
                </c:pt>
                <c:pt idx="13">
                  <c:v>4</c:v>
                </c:pt>
                <c:pt idx="14">
                  <c:v>6</c:v>
                </c:pt>
                <c:pt idx="15">
                  <c:v>8</c:v>
                </c:pt>
                <c:pt idx="16">
                  <c:v>10</c:v>
                </c:pt>
                <c:pt idx="17">
                  <c:v>12</c:v>
                </c:pt>
                <c:pt idx="18">
                  <c:v>14</c:v>
                </c:pt>
                <c:pt idx="19">
                  <c:v>16</c:v>
                </c:pt>
                <c:pt idx="20">
                  <c:v>18</c:v>
                </c:pt>
                <c:pt idx="21">
                  <c:v>20</c:v>
                </c:pt>
                <c:pt idx="22">
                  <c:v>24</c:v>
                </c:pt>
                <c:pt idx="23">
                  <c:v>28</c:v>
                </c:pt>
                <c:pt idx="24">
                  <c:v>32</c:v>
                </c:pt>
                <c:pt idx="25">
                  <c:v>36</c:v>
                </c:pt>
                <c:pt idx="26">
                  <c:v>40</c:v>
                </c:pt>
              </c:numCache>
            </c:numRef>
          </c:xVal>
          <c:yVal>
            <c:numRef>
              <c:f>('№ of Classes 2'!$D$3:$D$14,'№ of Classes 2'!$D$21:$D$35)</c:f>
              <c:numCache>
                <c:formatCode>0.00%</c:formatCode>
                <c:ptCount val="27"/>
                <c:pt idx="0">
                  <c:v>0.33860000000000001</c:v>
                </c:pt>
                <c:pt idx="1">
                  <c:v>0.38340000000000002</c:v>
                </c:pt>
                <c:pt idx="2">
                  <c:v>0.43680000000000002</c:v>
                </c:pt>
                <c:pt idx="3">
                  <c:v>0.4531</c:v>
                </c:pt>
                <c:pt idx="4">
                  <c:v>0.44969999999999999</c:v>
                </c:pt>
                <c:pt idx="5">
                  <c:v>0.4289</c:v>
                </c:pt>
                <c:pt idx="6">
                  <c:v>0.44500000000000001</c:v>
                </c:pt>
                <c:pt idx="7">
                  <c:v>0.47349999999999998</c:v>
                </c:pt>
                <c:pt idx="8">
                  <c:v>0.4884</c:v>
                </c:pt>
                <c:pt idx="9">
                  <c:v>0.50890000000000002</c:v>
                </c:pt>
                <c:pt idx="10">
                  <c:v>0.4491</c:v>
                </c:pt>
                <c:pt idx="11">
                  <c:v>0.45240000000000002</c:v>
                </c:pt>
                <c:pt idx="12">
                  <c:v>0.33860000000000001</c:v>
                </c:pt>
                <c:pt idx="13">
                  <c:v>0.38340000000000002</c:v>
                </c:pt>
                <c:pt idx="14">
                  <c:v>0.43680000000000002</c:v>
                </c:pt>
                <c:pt idx="15">
                  <c:v>0.4531</c:v>
                </c:pt>
                <c:pt idx="16">
                  <c:v>0.40079999999999999</c:v>
                </c:pt>
                <c:pt idx="17">
                  <c:v>0.48630000000000001</c:v>
                </c:pt>
                <c:pt idx="18">
                  <c:v>0.52449999999999997</c:v>
                </c:pt>
                <c:pt idx="19">
                  <c:v>0.47139999999999999</c:v>
                </c:pt>
                <c:pt idx="20">
                  <c:v>0.46889999999999998</c:v>
                </c:pt>
                <c:pt idx="21">
                  <c:v>0.45419999999999999</c:v>
                </c:pt>
                <c:pt idx="22">
                  <c:v>0.4723</c:v>
                </c:pt>
                <c:pt idx="23">
                  <c:v>0.49559999999999998</c:v>
                </c:pt>
                <c:pt idx="24">
                  <c:v>0.49049999999999999</c:v>
                </c:pt>
                <c:pt idx="25">
                  <c:v>0.45029999999999998</c:v>
                </c:pt>
                <c:pt idx="26">
                  <c:v>0.54920000000000002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88E2-F946-ABFF-347C3197B9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41462528"/>
        <c:axId val="864003152"/>
      </c:scatterChart>
      <c:valAx>
        <c:axId val="11414625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Number</a:t>
                </a:r>
                <a:r>
                  <a:rPr lang="en-GB" baseline="0" dirty="0"/>
                  <a:t> of Classes</a:t>
                </a:r>
                <a:endParaRPr lang="en-GB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E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864003152"/>
        <c:crosses val="autoZero"/>
        <c:crossBetween val="midCat"/>
        <c:majorUnit val="5"/>
      </c:valAx>
      <c:valAx>
        <c:axId val="864003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E"/>
          </a:p>
        </c:txPr>
        <c:crossAx val="114146252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8T15:05:03.026" idx="2">
    <p:pos x="146" y="146"/>
    <p:text>Grokking Deep Learning</p:text>
    <p:extLst>
      <p:ext uri="{C676402C-5697-4E1C-873F-D02D1690AC5C}">
        <p15:threadingInfo xmlns:p15="http://schemas.microsoft.com/office/powerpoint/2012/main" timeZoneBias="-6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B432F4-5FDB-4518-9272-2F3934AC6AA2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bg_colorful1" csCatId="colorful" phldr="1"/>
      <dgm:spPr/>
      <dgm:t>
        <a:bodyPr rtlCol="0"/>
        <a:lstStyle/>
        <a:p>
          <a:pPr rtl="0"/>
          <a:endParaRPr lang="en-US"/>
        </a:p>
      </dgm:t>
    </dgm:pt>
    <dgm:pt modelId="{B633A646-2062-4841-AF18-847B074C6716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n-GB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Machine Learning &amp;</a:t>
          </a:r>
          <a:br>
            <a:rPr lang="en-GB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</a:br>
          <a:r>
            <a:rPr lang="en-GB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Neural Networks</a:t>
          </a:r>
        </a:p>
      </dgm:t>
    </dgm:pt>
    <dgm:pt modelId="{DB4A5689-BD48-4D3D-8017-D1E3C49B0DDB}" type="parTrans" cxnId="{56ADA02B-9055-4F39-B74D-2D556F11DDB6}">
      <dgm:prSet/>
      <dgm:spPr/>
      <dgm:t>
        <a:bodyPr rtlCol="0"/>
        <a:lstStyle/>
        <a:p>
          <a:pPr rtl="0"/>
          <a:endParaRPr lang="en-GB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1397C75F-5FD8-4120-9A24-A246D042942B}" type="sibTrans" cxnId="{56ADA02B-9055-4F39-B74D-2D556F11DDB6}">
      <dgm:prSet/>
      <dgm:spPr/>
      <dgm:t>
        <a:bodyPr rtlCol="0"/>
        <a:lstStyle/>
        <a:p>
          <a:pPr rtl="0"/>
          <a:endParaRPr lang="en-GB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14BC708E-A0A1-4102-88E4-E75128B4E51E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n-GB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Financial Markets</a:t>
          </a:r>
        </a:p>
      </dgm:t>
    </dgm:pt>
    <dgm:pt modelId="{CF221EFF-354A-47A9-A498-1F0BBF01ECB8}" type="parTrans" cxnId="{EB9839C5-F324-41C4-8950-5284E09FB71E}">
      <dgm:prSet/>
      <dgm:spPr/>
      <dgm:t>
        <a:bodyPr rtlCol="0"/>
        <a:lstStyle/>
        <a:p>
          <a:pPr rtl="0"/>
          <a:endParaRPr lang="en-GB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7519C821-85FB-4CA3-BEB5-E4BFBC529B83}" type="sibTrans" cxnId="{EB9839C5-F324-41C4-8950-5284E09FB71E}">
      <dgm:prSet/>
      <dgm:spPr/>
      <dgm:t>
        <a:bodyPr rtlCol="0"/>
        <a:lstStyle/>
        <a:p>
          <a:pPr rtl="0"/>
          <a:endParaRPr lang="en-GB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D40A0249-41A7-44A6-A657-361E8C18FD42}" type="pres">
      <dgm:prSet presAssocID="{E1B432F4-5FDB-4518-9272-2F3934AC6AA2}" presName="root" presStyleCnt="0">
        <dgm:presLayoutVars>
          <dgm:dir/>
          <dgm:resizeHandles val="exact"/>
        </dgm:presLayoutVars>
      </dgm:prSet>
      <dgm:spPr/>
    </dgm:pt>
    <dgm:pt modelId="{7D1F47A2-8F6C-4C7F-B3B3-2100C986DE32}" type="pres">
      <dgm:prSet presAssocID="{B633A646-2062-4841-AF18-847B074C6716}" presName="compNode" presStyleCnt="0"/>
      <dgm:spPr/>
    </dgm:pt>
    <dgm:pt modelId="{EC4D957C-BFAC-446D-9573-48333BEC34E6}" type="pres">
      <dgm:prSet presAssocID="{B633A646-2062-4841-AF18-847B074C6716}" presName="bgRect" presStyleLbl="bgShp" presStyleIdx="0" presStyleCnt="2"/>
      <dgm:spPr>
        <a:prstGeom prst="rect">
          <a:avLst/>
        </a:prstGeom>
        <a:solidFill>
          <a:schemeClr val="tx1">
            <a:alpha val="70000"/>
          </a:schemeClr>
        </a:solidFill>
      </dgm:spPr>
    </dgm:pt>
    <dgm:pt modelId="{BE6B2CCF-B717-4C6F-9115-44EF0ECE6018}" type="pres">
      <dgm:prSet presAssocID="{B633A646-2062-4841-AF18-847B074C6716}" presName="iconRect" presStyleLbl="node1" presStyleIdx="0" presStyleCnt="2" custScaleX="75132" custScaleY="7513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gm:spPr>
      <dgm:extLst>
        <a:ext uri="{E40237B7-FDA0-4F09-8148-C483321AD2D9}">
          <dgm14:cNvPr xmlns:dgm14="http://schemas.microsoft.com/office/drawing/2010/diagram" id="0" name="" descr="Artificial Intelligence outline"/>
        </a:ext>
      </dgm:extLst>
    </dgm:pt>
    <dgm:pt modelId="{95420642-092B-41B9-94FA-E0EC36F9AF7E}" type="pres">
      <dgm:prSet presAssocID="{B633A646-2062-4841-AF18-847B074C6716}" presName="spaceRect" presStyleCnt="0"/>
      <dgm:spPr/>
    </dgm:pt>
    <dgm:pt modelId="{C95AF6F0-F4DA-48FE-85EB-61ADFB42AA13}" type="pres">
      <dgm:prSet presAssocID="{B633A646-2062-4841-AF18-847B074C6716}" presName="parTx" presStyleLbl="revTx" presStyleIdx="0" presStyleCnt="2">
        <dgm:presLayoutVars>
          <dgm:chMax val="0"/>
          <dgm:chPref val="0"/>
        </dgm:presLayoutVars>
      </dgm:prSet>
      <dgm:spPr/>
    </dgm:pt>
    <dgm:pt modelId="{51DD96AA-8DD7-4B07-A561-5C9B41ACFA3C}" type="pres">
      <dgm:prSet presAssocID="{1397C75F-5FD8-4120-9A24-A246D042942B}" presName="sibTrans" presStyleCnt="0"/>
      <dgm:spPr/>
    </dgm:pt>
    <dgm:pt modelId="{38E06421-A6BB-4D10-8565-2812C2C5C6B3}" type="pres">
      <dgm:prSet presAssocID="{14BC708E-A0A1-4102-88E4-E75128B4E51E}" presName="compNode" presStyleCnt="0"/>
      <dgm:spPr/>
    </dgm:pt>
    <dgm:pt modelId="{79919C57-A32A-40F6-B106-B4E0CE644E4C}" type="pres">
      <dgm:prSet presAssocID="{14BC708E-A0A1-4102-88E4-E75128B4E51E}" presName="bgRect" presStyleLbl="bgShp" presStyleIdx="1" presStyleCnt="2"/>
      <dgm:spPr>
        <a:xfrm>
          <a:off x="0" y="1760029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gm:spPr>
    </dgm:pt>
    <dgm:pt modelId="{99FDF55F-B3E9-423D-AD21-A6446C5D7455}" type="pres">
      <dgm:prSet presAssocID="{14BC708E-A0A1-4102-88E4-E75128B4E51E}" presName="iconRect" presStyleLbl="node1" presStyleIdx="1" presStyleCnt="2" custScaleX="75132" custScaleY="7513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</dgm:spPr>
      <dgm:extLst>
        <a:ext uri="{E40237B7-FDA0-4F09-8148-C483321AD2D9}">
          <dgm14:cNvPr xmlns:dgm14="http://schemas.microsoft.com/office/drawing/2010/diagram" id="0" name="" descr="Upward trend outline"/>
        </a:ext>
      </dgm:extLst>
    </dgm:pt>
    <dgm:pt modelId="{E98BD5F1-E6F1-491F-A8EE-6A9AD649521E}" type="pres">
      <dgm:prSet presAssocID="{14BC708E-A0A1-4102-88E4-E75128B4E51E}" presName="spaceRect" presStyleCnt="0"/>
      <dgm:spPr/>
    </dgm:pt>
    <dgm:pt modelId="{80F6AD63-74FB-40E4-9D40-4178AFD87F60}" type="pres">
      <dgm:prSet presAssocID="{14BC708E-A0A1-4102-88E4-E75128B4E51E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9C176326-2BDF-4E92-BD6C-4BCBC882ACEA}" type="presOf" srcId="{E1B432F4-5FDB-4518-9272-2F3934AC6AA2}" destId="{D40A0249-41A7-44A6-A657-361E8C18FD42}" srcOrd="0" destOrd="0" presId="urn:microsoft.com/office/officeart/2018/2/layout/IconVerticalSolidList"/>
    <dgm:cxn modelId="{56ADA02B-9055-4F39-B74D-2D556F11DDB6}" srcId="{E1B432F4-5FDB-4518-9272-2F3934AC6AA2}" destId="{B633A646-2062-4841-AF18-847B074C6716}" srcOrd="0" destOrd="0" parTransId="{DB4A5689-BD48-4D3D-8017-D1E3C49B0DDB}" sibTransId="{1397C75F-5FD8-4120-9A24-A246D042942B}"/>
    <dgm:cxn modelId="{3E6B7CA5-EBA4-48C1-A48C-B9BCBCE8CF1E}" type="presOf" srcId="{14BC708E-A0A1-4102-88E4-E75128B4E51E}" destId="{80F6AD63-74FB-40E4-9D40-4178AFD87F60}" srcOrd="0" destOrd="0" presId="urn:microsoft.com/office/officeart/2018/2/layout/IconVerticalSolidList"/>
    <dgm:cxn modelId="{EB9839C5-F324-41C4-8950-5284E09FB71E}" srcId="{E1B432F4-5FDB-4518-9272-2F3934AC6AA2}" destId="{14BC708E-A0A1-4102-88E4-E75128B4E51E}" srcOrd="1" destOrd="0" parTransId="{CF221EFF-354A-47A9-A498-1F0BBF01ECB8}" sibTransId="{7519C821-85FB-4CA3-BEB5-E4BFBC529B83}"/>
    <dgm:cxn modelId="{EEAA52FF-E4A1-49BD-9B1E-000F5AABCD8E}" type="presOf" srcId="{B633A646-2062-4841-AF18-847B074C6716}" destId="{C95AF6F0-F4DA-48FE-85EB-61ADFB42AA13}" srcOrd="0" destOrd="0" presId="urn:microsoft.com/office/officeart/2018/2/layout/IconVerticalSolidList"/>
    <dgm:cxn modelId="{C3FF57AE-FB3C-49DE-82B3-0A61FA5DDA91}" type="presParOf" srcId="{D40A0249-41A7-44A6-A657-361E8C18FD42}" destId="{7D1F47A2-8F6C-4C7F-B3B3-2100C986DE32}" srcOrd="0" destOrd="0" presId="urn:microsoft.com/office/officeart/2018/2/layout/IconVerticalSolidList"/>
    <dgm:cxn modelId="{39AD4461-2A0A-410E-8C25-0B475A3D2CD5}" type="presParOf" srcId="{7D1F47A2-8F6C-4C7F-B3B3-2100C986DE32}" destId="{EC4D957C-BFAC-446D-9573-48333BEC34E6}" srcOrd="0" destOrd="0" presId="urn:microsoft.com/office/officeart/2018/2/layout/IconVerticalSolidList"/>
    <dgm:cxn modelId="{F9297396-8F77-4FD5-AAFB-AB3160B70B42}" type="presParOf" srcId="{7D1F47A2-8F6C-4C7F-B3B3-2100C986DE32}" destId="{BE6B2CCF-B717-4C6F-9115-44EF0ECE6018}" srcOrd="1" destOrd="0" presId="urn:microsoft.com/office/officeart/2018/2/layout/IconVerticalSolidList"/>
    <dgm:cxn modelId="{D1AB3CE4-FE44-4177-86CC-B147232F3BD0}" type="presParOf" srcId="{7D1F47A2-8F6C-4C7F-B3B3-2100C986DE32}" destId="{95420642-092B-41B9-94FA-E0EC36F9AF7E}" srcOrd="2" destOrd="0" presId="urn:microsoft.com/office/officeart/2018/2/layout/IconVerticalSolidList"/>
    <dgm:cxn modelId="{1E58CE55-32AF-4065-B1F7-2380412F2F02}" type="presParOf" srcId="{7D1F47A2-8F6C-4C7F-B3B3-2100C986DE32}" destId="{C95AF6F0-F4DA-48FE-85EB-61ADFB42AA13}" srcOrd="3" destOrd="0" presId="urn:microsoft.com/office/officeart/2018/2/layout/IconVerticalSolidList"/>
    <dgm:cxn modelId="{9D6ACACB-1091-40ED-952B-C2E92FA564C6}" type="presParOf" srcId="{D40A0249-41A7-44A6-A657-361E8C18FD42}" destId="{51DD96AA-8DD7-4B07-A561-5C9B41ACFA3C}" srcOrd="1" destOrd="0" presId="urn:microsoft.com/office/officeart/2018/2/layout/IconVerticalSolidList"/>
    <dgm:cxn modelId="{A0B092F8-3BF3-4C70-95B1-0A0764FD7131}" type="presParOf" srcId="{D40A0249-41A7-44A6-A657-361E8C18FD42}" destId="{38E06421-A6BB-4D10-8565-2812C2C5C6B3}" srcOrd="2" destOrd="0" presId="urn:microsoft.com/office/officeart/2018/2/layout/IconVerticalSolidList"/>
    <dgm:cxn modelId="{8C5E5818-6931-4902-AE43-414551022BCD}" type="presParOf" srcId="{38E06421-A6BB-4D10-8565-2812C2C5C6B3}" destId="{79919C57-A32A-40F6-B106-B4E0CE644E4C}" srcOrd="0" destOrd="0" presId="urn:microsoft.com/office/officeart/2018/2/layout/IconVerticalSolidList"/>
    <dgm:cxn modelId="{117B7A1C-7A05-4787-8474-79753887F4C2}" type="presParOf" srcId="{38E06421-A6BB-4D10-8565-2812C2C5C6B3}" destId="{99FDF55F-B3E9-423D-AD21-A6446C5D7455}" srcOrd="1" destOrd="0" presId="urn:microsoft.com/office/officeart/2018/2/layout/IconVerticalSolidList"/>
    <dgm:cxn modelId="{82818524-92E6-4F27-A68D-3BE1571532DC}" type="presParOf" srcId="{38E06421-A6BB-4D10-8565-2812C2C5C6B3}" destId="{E98BD5F1-E6F1-491F-A8EE-6A9AD649521E}" srcOrd="2" destOrd="0" presId="urn:microsoft.com/office/officeart/2018/2/layout/IconVerticalSolidList"/>
    <dgm:cxn modelId="{0A438607-8D9F-471A-B9F9-D903D7FA2B52}" type="presParOf" srcId="{38E06421-A6BB-4D10-8565-2812C2C5C6B3}" destId="{80F6AD63-74FB-40E4-9D40-4178AFD87F6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B432F4-5FDB-4518-9272-2F3934AC6AA2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bg_colorful1" csCatId="colorful" phldr="1"/>
      <dgm:spPr/>
      <dgm:t>
        <a:bodyPr rtlCol="0"/>
        <a:lstStyle/>
        <a:p>
          <a:pPr rtl="0"/>
          <a:endParaRPr lang="en-US"/>
        </a:p>
      </dgm:t>
    </dgm:pt>
    <dgm:pt modelId="{B633A646-2062-4841-AF18-847B074C6716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n-GB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Technical Decisions</a:t>
          </a:r>
        </a:p>
      </dgm:t>
    </dgm:pt>
    <dgm:pt modelId="{DB4A5689-BD48-4D3D-8017-D1E3C49B0DDB}" type="parTrans" cxnId="{56ADA02B-9055-4F39-B74D-2D556F11DDB6}">
      <dgm:prSet/>
      <dgm:spPr/>
      <dgm:t>
        <a:bodyPr rtlCol="0"/>
        <a:lstStyle/>
        <a:p>
          <a:pPr rtl="0"/>
          <a:endParaRPr lang="en-GB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1397C75F-5FD8-4120-9A24-A246D042942B}" type="sibTrans" cxnId="{56ADA02B-9055-4F39-B74D-2D556F11DDB6}">
      <dgm:prSet/>
      <dgm:spPr/>
      <dgm:t>
        <a:bodyPr rtlCol="0"/>
        <a:lstStyle/>
        <a:p>
          <a:pPr rtl="0"/>
          <a:endParaRPr lang="en-GB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14BC708E-A0A1-4102-88E4-E75128B4E51E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n-GB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Emerged Findings</a:t>
          </a:r>
        </a:p>
      </dgm:t>
    </dgm:pt>
    <dgm:pt modelId="{CF221EFF-354A-47A9-A498-1F0BBF01ECB8}" type="parTrans" cxnId="{EB9839C5-F324-41C4-8950-5284E09FB71E}">
      <dgm:prSet/>
      <dgm:spPr/>
      <dgm:t>
        <a:bodyPr rtlCol="0"/>
        <a:lstStyle/>
        <a:p>
          <a:pPr rtl="0"/>
          <a:endParaRPr lang="en-GB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7519C821-85FB-4CA3-BEB5-E4BFBC529B83}" type="sibTrans" cxnId="{EB9839C5-F324-41C4-8950-5284E09FB71E}">
      <dgm:prSet/>
      <dgm:spPr/>
      <dgm:t>
        <a:bodyPr rtlCol="0"/>
        <a:lstStyle/>
        <a:p>
          <a:pPr rtl="0"/>
          <a:endParaRPr lang="en-GB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C6D21269-399B-4BA2-8621-C7B9DA1E1B8F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n-GB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Conclusions</a:t>
          </a:r>
        </a:p>
      </dgm:t>
    </dgm:pt>
    <dgm:pt modelId="{AA3929B3-1058-4240-AD5D-9518D4976567}" type="parTrans" cxnId="{E4AD895B-72A4-4A6B-A7F4-C77A53EC51BC}">
      <dgm:prSet/>
      <dgm:spPr/>
      <dgm:t>
        <a:bodyPr rtlCol="0"/>
        <a:lstStyle/>
        <a:p>
          <a:pPr rtl="0"/>
          <a:endParaRPr lang="en-GB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C79B0F2C-DDB4-44EB-89F7-717146B88B10}" type="sibTrans" cxnId="{E4AD895B-72A4-4A6B-A7F4-C77A53EC51BC}">
      <dgm:prSet/>
      <dgm:spPr/>
      <dgm:t>
        <a:bodyPr rtlCol="0"/>
        <a:lstStyle/>
        <a:p>
          <a:pPr rtl="0"/>
          <a:endParaRPr lang="en-GB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D40A0249-41A7-44A6-A657-361E8C18FD42}" type="pres">
      <dgm:prSet presAssocID="{E1B432F4-5FDB-4518-9272-2F3934AC6AA2}" presName="root" presStyleCnt="0">
        <dgm:presLayoutVars>
          <dgm:dir/>
          <dgm:resizeHandles val="exact"/>
        </dgm:presLayoutVars>
      </dgm:prSet>
      <dgm:spPr/>
    </dgm:pt>
    <dgm:pt modelId="{7D1F47A2-8F6C-4C7F-B3B3-2100C986DE32}" type="pres">
      <dgm:prSet presAssocID="{B633A646-2062-4841-AF18-847B074C6716}" presName="compNode" presStyleCnt="0"/>
      <dgm:spPr/>
    </dgm:pt>
    <dgm:pt modelId="{EC4D957C-BFAC-446D-9573-48333BEC34E6}" type="pres">
      <dgm:prSet presAssocID="{B633A646-2062-4841-AF18-847B074C6716}" presName="bgRect" presStyleLbl="bgShp" presStyleIdx="0" presStyleCnt="3"/>
      <dgm:spPr>
        <a:prstGeom prst="rect">
          <a:avLst/>
        </a:prstGeom>
        <a:solidFill>
          <a:schemeClr val="tx1">
            <a:alpha val="70000"/>
          </a:schemeClr>
        </a:solidFill>
      </dgm:spPr>
    </dgm:pt>
    <dgm:pt modelId="{BE6B2CCF-B717-4C6F-9115-44EF0ECE6018}" type="pres">
      <dgm:prSet presAssocID="{B633A646-2062-4841-AF18-847B074C6716}" presName="iconRect" presStyleLbl="node1" presStyleIdx="0" presStyleCnt="3" custScaleX="75132" custScaleY="7513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gm:spPr>
      <dgm:extLst>
        <a:ext uri="{E40237B7-FDA0-4F09-8148-C483321AD2D9}">
          <dgm14:cNvPr xmlns:dgm14="http://schemas.microsoft.com/office/drawing/2010/diagram" id="0" name="" descr="Fork In Road outline"/>
        </a:ext>
      </dgm:extLst>
    </dgm:pt>
    <dgm:pt modelId="{95420642-092B-41B9-94FA-E0EC36F9AF7E}" type="pres">
      <dgm:prSet presAssocID="{B633A646-2062-4841-AF18-847B074C6716}" presName="spaceRect" presStyleCnt="0"/>
      <dgm:spPr/>
    </dgm:pt>
    <dgm:pt modelId="{C95AF6F0-F4DA-48FE-85EB-61ADFB42AA13}" type="pres">
      <dgm:prSet presAssocID="{B633A646-2062-4841-AF18-847B074C6716}" presName="parTx" presStyleLbl="revTx" presStyleIdx="0" presStyleCnt="3">
        <dgm:presLayoutVars>
          <dgm:chMax val="0"/>
          <dgm:chPref val="0"/>
        </dgm:presLayoutVars>
      </dgm:prSet>
      <dgm:spPr/>
    </dgm:pt>
    <dgm:pt modelId="{51DD96AA-8DD7-4B07-A561-5C9B41ACFA3C}" type="pres">
      <dgm:prSet presAssocID="{1397C75F-5FD8-4120-9A24-A246D042942B}" presName="sibTrans" presStyleCnt="0"/>
      <dgm:spPr/>
    </dgm:pt>
    <dgm:pt modelId="{38E06421-A6BB-4D10-8565-2812C2C5C6B3}" type="pres">
      <dgm:prSet presAssocID="{14BC708E-A0A1-4102-88E4-E75128B4E51E}" presName="compNode" presStyleCnt="0"/>
      <dgm:spPr/>
    </dgm:pt>
    <dgm:pt modelId="{79919C57-A32A-40F6-B106-B4E0CE644E4C}" type="pres">
      <dgm:prSet presAssocID="{14BC708E-A0A1-4102-88E4-E75128B4E51E}" presName="bgRect" presStyleLbl="bgShp" presStyleIdx="1" presStyleCnt="3"/>
      <dgm:spPr>
        <a:xfrm>
          <a:off x="0" y="1760029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gm:spPr>
    </dgm:pt>
    <dgm:pt modelId="{99FDF55F-B3E9-423D-AD21-A6446C5D7455}" type="pres">
      <dgm:prSet presAssocID="{14BC708E-A0A1-4102-88E4-E75128B4E51E}" presName="iconRect" presStyleLbl="node1" presStyleIdx="1" presStyleCnt="3" custScaleX="75132" custScaleY="7513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</dgm:spPr>
      <dgm:extLst>
        <a:ext uri="{E40237B7-FDA0-4F09-8148-C483321AD2D9}">
          <dgm14:cNvPr xmlns:dgm14="http://schemas.microsoft.com/office/drawing/2010/diagram" id="0" name="" descr="Magnifying glass outline"/>
        </a:ext>
      </dgm:extLst>
    </dgm:pt>
    <dgm:pt modelId="{E98BD5F1-E6F1-491F-A8EE-6A9AD649521E}" type="pres">
      <dgm:prSet presAssocID="{14BC708E-A0A1-4102-88E4-E75128B4E51E}" presName="spaceRect" presStyleCnt="0"/>
      <dgm:spPr/>
    </dgm:pt>
    <dgm:pt modelId="{80F6AD63-74FB-40E4-9D40-4178AFD87F60}" type="pres">
      <dgm:prSet presAssocID="{14BC708E-A0A1-4102-88E4-E75128B4E51E}" presName="parTx" presStyleLbl="revTx" presStyleIdx="1" presStyleCnt="3">
        <dgm:presLayoutVars>
          <dgm:chMax val="0"/>
          <dgm:chPref val="0"/>
        </dgm:presLayoutVars>
      </dgm:prSet>
      <dgm:spPr/>
    </dgm:pt>
    <dgm:pt modelId="{1375F890-B8F8-4966-ABCD-B672FD4512B7}" type="pres">
      <dgm:prSet presAssocID="{7519C821-85FB-4CA3-BEB5-E4BFBC529B83}" presName="sibTrans" presStyleCnt="0"/>
      <dgm:spPr/>
    </dgm:pt>
    <dgm:pt modelId="{9887B295-B446-4B8E-AEA4-76754DE9DD89}" type="pres">
      <dgm:prSet presAssocID="{C6D21269-399B-4BA2-8621-C7B9DA1E1B8F}" presName="compNode" presStyleCnt="0"/>
      <dgm:spPr/>
    </dgm:pt>
    <dgm:pt modelId="{436A8B1C-2D30-44BB-9150-7099503C8960}" type="pres">
      <dgm:prSet presAssocID="{C6D21269-399B-4BA2-8621-C7B9DA1E1B8F}" presName="bgRect" presStyleLbl="bgShp" presStyleIdx="2" presStyleCnt="3"/>
      <dgm:spPr>
        <a:xfrm>
          <a:off x="0" y="3519456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gm:spPr>
    </dgm:pt>
    <dgm:pt modelId="{1A8B8B62-3037-4506-89D7-28710774070B}" type="pres">
      <dgm:prSet presAssocID="{C6D21269-399B-4BA2-8621-C7B9DA1E1B8F}" presName="iconRect" presStyleLbl="node1" presStyleIdx="2" presStyleCnt="3" custScaleX="68302" custScaleY="68302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pie chart outline"/>
        </a:ext>
      </dgm:extLst>
    </dgm:pt>
    <dgm:pt modelId="{2FFC6342-A780-4396-8FAC-8E7FAE77A6E2}" type="pres">
      <dgm:prSet presAssocID="{C6D21269-399B-4BA2-8621-C7B9DA1E1B8F}" presName="spaceRect" presStyleCnt="0"/>
      <dgm:spPr/>
    </dgm:pt>
    <dgm:pt modelId="{D5847293-6F0A-4807-B203-585610F4F535}" type="pres">
      <dgm:prSet presAssocID="{C6D21269-399B-4BA2-8621-C7B9DA1E1B8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C176326-2BDF-4E92-BD6C-4BCBC882ACEA}" type="presOf" srcId="{E1B432F4-5FDB-4518-9272-2F3934AC6AA2}" destId="{D40A0249-41A7-44A6-A657-361E8C18FD42}" srcOrd="0" destOrd="0" presId="urn:microsoft.com/office/officeart/2018/2/layout/IconVerticalSolidList"/>
    <dgm:cxn modelId="{56ADA02B-9055-4F39-B74D-2D556F11DDB6}" srcId="{E1B432F4-5FDB-4518-9272-2F3934AC6AA2}" destId="{B633A646-2062-4841-AF18-847B074C6716}" srcOrd="0" destOrd="0" parTransId="{DB4A5689-BD48-4D3D-8017-D1E3C49B0DDB}" sibTransId="{1397C75F-5FD8-4120-9A24-A246D042942B}"/>
    <dgm:cxn modelId="{E4AD895B-72A4-4A6B-A7F4-C77A53EC51BC}" srcId="{E1B432F4-5FDB-4518-9272-2F3934AC6AA2}" destId="{C6D21269-399B-4BA2-8621-C7B9DA1E1B8F}" srcOrd="2" destOrd="0" parTransId="{AA3929B3-1058-4240-AD5D-9518D4976567}" sibTransId="{C79B0F2C-DDB4-44EB-89F7-717146B88B10}"/>
    <dgm:cxn modelId="{3E6B7CA5-EBA4-48C1-A48C-B9BCBCE8CF1E}" type="presOf" srcId="{14BC708E-A0A1-4102-88E4-E75128B4E51E}" destId="{80F6AD63-74FB-40E4-9D40-4178AFD87F60}" srcOrd="0" destOrd="0" presId="urn:microsoft.com/office/officeart/2018/2/layout/IconVerticalSolidList"/>
    <dgm:cxn modelId="{3905E0BC-71EE-4610-827E-655844CE3113}" type="presOf" srcId="{C6D21269-399B-4BA2-8621-C7B9DA1E1B8F}" destId="{D5847293-6F0A-4807-B203-585610F4F535}" srcOrd="0" destOrd="0" presId="urn:microsoft.com/office/officeart/2018/2/layout/IconVerticalSolidList"/>
    <dgm:cxn modelId="{EB9839C5-F324-41C4-8950-5284E09FB71E}" srcId="{E1B432F4-5FDB-4518-9272-2F3934AC6AA2}" destId="{14BC708E-A0A1-4102-88E4-E75128B4E51E}" srcOrd="1" destOrd="0" parTransId="{CF221EFF-354A-47A9-A498-1F0BBF01ECB8}" sibTransId="{7519C821-85FB-4CA3-BEB5-E4BFBC529B83}"/>
    <dgm:cxn modelId="{EEAA52FF-E4A1-49BD-9B1E-000F5AABCD8E}" type="presOf" srcId="{B633A646-2062-4841-AF18-847B074C6716}" destId="{C95AF6F0-F4DA-48FE-85EB-61ADFB42AA13}" srcOrd="0" destOrd="0" presId="urn:microsoft.com/office/officeart/2018/2/layout/IconVerticalSolidList"/>
    <dgm:cxn modelId="{C3FF57AE-FB3C-49DE-82B3-0A61FA5DDA91}" type="presParOf" srcId="{D40A0249-41A7-44A6-A657-361E8C18FD42}" destId="{7D1F47A2-8F6C-4C7F-B3B3-2100C986DE32}" srcOrd="0" destOrd="0" presId="urn:microsoft.com/office/officeart/2018/2/layout/IconVerticalSolidList"/>
    <dgm:cxn modelId="{39AD4461-2A0A-410E-8C25-0B475A3D2CD5}" type="presParOf" srcId="{7D1F47A2-8F6C-4C7F-B3B3-2100C986DE32}" destId="{EC4D957C-BFAC-446D-9573-48333BEC34E6}" srcOrd="0" destOrd="0" presId="urn:microsoft.com/office/officeart/2018/2/layout/IconVerticalSolidList"/>
    <dgm:cxn modelId="{F9297396-8F77-4FD5-AAFB-AB3160B70B42}" type="presParOf" srcId="{7D1F47A2-8F6C-4C7F-B3B3-2100C986DE32}" destId="{BE6B2CCF-B717-4C6F-9115-44EF0ECE6018}" srcOrd="1" destOrd="0" presId="urn:microsoft.com/office/officeart/2018/2/layout/IconVerticalSolidList"/>
    <dgm:cxn modelId="{D1AB3CE4-FE44-4177-86CC-B147232F3BD0}" type="presParOf" srcId="{7D1F47A2-8F6C-4C7F-B3B3-2100C986DE32}" destId="{95420642-092B-41B9-94FA-E0EC36F9AF7E}" srcOrd="2" destOrd="0" presId="urn:microsoft.com/office/officeart/2018/2/layout/IconVerticalSolidList"/>
    <dgm:cxn modelId="{1E58CE55-32AF-4065-B1F7-2380412F2F02}" type="presParOf" srcId="{7D1F47A2-8F6C-4C7F-B3B3-2100C986DE32}" destId="{C95AF6F0-F4DA-48FE-85EB-61ADFB42AA13}" srcOrd="3" destOrd="0" presId="urn:microsoft.com/office/officeart/2018/2/layout/IconVerticalSolidList"/>
    <dgm:cxn modelId="{9D6ACACB-1091-40ED-952B-C2E92FA564C6}" type="presParOf" srcId="{D40A0249-41A7-44A6-A657-361E8C18FD42}" destId="{51DD96AA-8DD7-4B07-A561-5C9B41ACFA3C}" srcOrd="1" destOrd="0" presId="urn:microsoft.com/office/officeart/2018/2/layout/IconVerticalSolidList"/>
    <dgm:cxn modelId="{A0B092F8-3BF3-4C70-95B1-0A0764FD7131}" type="presParOf" srcId="{D40A0249-41A7-44A6-A657-361E8C18FD42}" destId="{38E06421-A6BB-4D10-8565-2812C2C5C6B3}" srcOrd="2" destOrd="0" presId="urn:microsoft.com/office/officeart/2018/2/layout/IconVerticalSolidList"/>
    <dgm:cxn modelId="{8C5E5818-6931-4902-AE43-414551022BCD}" type="presParOf" srcId="{38E06421-A6BB-4D10-8565-2812C2C5C6B3}" destId="{79919C57-A32A-40F6-B106-B4E0CE644E4C}" srcOrd="0" destOrd="0" presId="urn:microsoft.com/office/officeart/2018/2/layout/IconVerticalSolidList"/>
    <dgm:cxn modelId="{117B7A1C-7A05-4787-8474-79753887F4C2}" type="presParOf" srcId="{38E06421-A6BB-4D10-8565-2812C2C5C6B3}" destId="{99FDF55F-B3E9-423D-AD21-A6446C5D7455}" srcOrd="1" destOrd="0" presId="urn:microsoft.com/office/officeart/2018/2/layout/IconVerticalSolidList"/>
    <dgm:cxn modelId="{82818524-92E6-4F27-A68D-3BE1571532DC}" type="presParOf" srcId="{38E06421-A6BB-4D10-8565-2812C2C5C6B3}" destId="{E98BD5F1-E6F1-491F-A8EE-6A9AD649521E}" srcOrd="2" destOrd="0" presId="urn:microsoft.com/office/officeart/2018/2/layout/IconVerticalSolidList"/>
    <dgm:cxn modelId="{0A438607-8D9F-471A-B9F9-D903D7FA2B52}" type="presParOf" srcId="{38E06421-A6BB-4D10-8565-2812C2C5C6B3}" destId="{80F6AD63-74FB-40E4-9D40-4178AFD87F60}" srcOrd="3" destOrd="0" presId="urn:microsoft.com/office/officeart/2018/2/layout/IconVerticalSolidList"/>
    <dgm:cxn modelId="{E18EE60B-8650-4B85-8C8A-B807B9148FC8}" type="presParOf" srcId="{D40A0249-41A7-44A6-A657-361E8C18FD42}" destId="{1375F890-B8F8-4966-ABCD-B672FD4512B7}" srcOrd="3" destOrd="0" presId="urn:microsoft.com/office/officeart/2018/2/layout/IconVerticalSolidList"/>
    <dgm:cxn modelId="{F370D9F7-088E-4B78-8272-0E311B15486B}" type="presParOf" srcId="{D40A0249-41A7-44A6-A657-361E8C18FD42}" destId="{9887B295-B446-4B8E-AEA4-76754DE9DD89}" srcOrd="4" destOrd="0" presId="urn:microsoft.com/office/officeart/2018/2/layout/IconVerticalSolidList"/>
    <dgm:cxn modelId="{968D7DEE-AF0E-4BA0-9080-0C524E005C39}" type="presParOf" srcId="{9887B295-B446-4B8E-AEA4-76754DE9DD89}" destId="{436A8B1C-2D30-44BB-9150-7099503C8960}" srcOrd="0" destOrd="0" presId="urn:microsoft.com/office/officeart/2018/2/layout/IconVerticalSolidList"/>
    <dgm:cxn modelId="{CE4D3AA4-D0A5-472B-A6D2-E2D35A5DE21A}" type="presParOf" srcId="{9887B295-B446-4B8E-AEA4-76754DE9DD89}" destId="{1A8B8B62-3037-4506-89D7-28710774070B}" srcOrd="1" destOrd="0" presId="urn:microsoft.com/office/officeart/2018/2/layout/IconVerticalSolidList"/>
    <dgm:cxn modelId="{C939EEF1-F0C3-4C00-83D5-BE315DAD62D3}" type="presParOf" srcId="{9887B295-B446-4B8E-AEA4-76754DE9DD89}" destId="{2FFC6342-A780-4396-8FAC-8E7FAE77A6E2}" srcOrd="2" destOrd="0" presId="urn:microsoft.com/office/officeart/2018/2/layout/IconVerticalSolidList"/>
    <dgm:cxn modelId="{1493C073-EB9E-467F-8BBD-604D0CFE685E}" type="presParOf" srcId="{9887B295-B446-4B8E-AEA4-76754DE9DD89}" destId="{D5847293-6F0A-4807-B203-585610F4F53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D957C-BFAC-446D-9573-48333BEC34E6}">
      <dsp:nvSpPr>
        <dsp:cNvPr id="0" name=""/>
        <dsp:cNvSpPr/>
      </dsp:nvSpPr>
      <dsp:spPr>
        <a:xfrm>
          <a:off x="0" y="800734"/>
          <a:ext cx="5607050" cy="1478280"/>
        </a:xfrm>
        <a:prstGeom prst="rect">
          <a:avLst/>
        </a:prstGeom>
        <a:solidFill>
          <a:schemeClr val="tx1">
            <a:alpha val="7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E6B2CCF-B717-4C6F-9115-44EF0ECE6018}">
      <dsp:nvSpPr>
        <dsp:cNvPr id="0" name=""/>
        <dsp:cNvSpPr/>
      </dsp:nvSpPr>
      <dsp:spPr>
        <a:xfrm>
          <a:off x="548274" y="1234443"/>
          <a:ext cx="610863" cy="6108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95AF6F0-F4DA-48FE-85EB-61ADFB42AA13}">
      <dsp:nvSpPr>
        <dsp:cNvPr id="0" name=""/>
        <dsp:cNvSpPr/>
      </dsp:nvSpPr>
      <dsp:spPr>
        <a:xfrm>
          <a:off x="1707413" y="800734"/>
          <a:ext cx="3899636" cy="1478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51" tIns="156451" rIns="156451" bIns="156451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Machine Learning &amp;</a:t>
          </a:r>
          <a:br>
            <a:rPr lang="en-GB" sz="2500" kern="1200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</a:br>
          <a:r>
            <a:rPr lang="en-GB" sz="2500" kern="1200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Neural Networks</a:t>
          </a:r>
        </a:p>
      </dsp:txBody>
      <dsp:txXfrm>
        <a:off x="1707413" y="800734"/>
        <a:ext cx="3899636" cy="1478280"/>
      </dsp:txXfrm>
    </dsp:sp>
    <dsp:sp modelId="{79919C57-A32A-40F6-B106-B4E0CE644E4C}">
      <dsp:nvSpPr>
        <dsp:cNvPr id="0" name=""/>
        <dsp:cNvSpPr/>
      </dsp:nvSpPr>
      <dsp:spPr>
        <a:xfrm>
          <a:off x="0" y="2648585"/>
          <a:ext cx="5607050" cy="1478280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9FDF55F-B3E9-423D-AD21-A6446C5D7455}">
      <dsp:nvSpPr>
        <dsp:cNvPr id="0" name=""/>
        <dsp:cNvSpPr/>
      </dsp:nvSpPr>
      <dsp:spPr>
        <a:xfrm>
          <a:off x="548274" y="3082293"/>
          <a:ext cx="610863" cy="6108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0F6AD63-74FB-40E4-9D40-4178AFD87F60}">
      <dsp:nvSpPr>
        <dsp:cNvPr id="0" name=""/>
        <dsp:cNvSpPr/>
      </dsp:nvSpPr>
      <dsp:spPr>
        <a:xfrm>
          <a:off x="1707413" y="2648585"/>
          <a:ext cx="3899636" cy="1478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51" tIns="156451" rIns="156451" bIns="156451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Financial Markets</a:t>
          </a:r>
        </a:p>
      </dsp:txBody>
      <dsp:txXfrm>
        <a:off x="1707413" y="2648585"/>
        <a:ext cx="3899636" cy="14782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D957C-BFAC-446D-9573-48333BEC34E6}">
      <dsp:nvSpPr>
        <dsp:cNvPr id="0" name=""/>
        <dsp:cNvSpPr/>
      </dsp:nvSpPr>
      <dsp:spPr>
        <a:xfrm>
          <a:off x="0" y="601"/>
          <a:ext cx="5607050" cy="1407541"/>
        </a:xfrm>
        <a:prstGeom prst="rect">
          <a:avLst/>
        </a:prstGeom>
        <a:solidFill>
          <a:schemeClr val="tx1">
            <a:alpha val="7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E6B2CCF-B717-4C6F-9115-44EF0ECE6018}">
      <dsp:nvSpPr>
        <dsp:cNvPr id="0" name=""/>
        <dsp:cNvSpPr/>
      </dsp:nvSpPr>
      <dsp:spPr>
        <a:xfrm>
          <a:off x="522039" y="413556"/>
          <a:ext cx="581632" cy="58163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95AF6F0-F4DA-48FE-85EB-61ADFB42AA13}">
      <dsp:nvSpPr>
        <dsp:cNvPr id="0" name=""/>
        <dsp:cNvSpPr/>
      </dsp:nvSpPr>
      <dsp:spPr>
        <a:xfrm>
          <a:off x="1625711" y="601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Technical Decisions</a:t>
          </a:r>
        </a:p>
      </dsp:txBody>
      <dsp:txXfrm>
        <a:off x="1625711" y="601"/>
        <a:ext cx="3981338" cy="1407541"/>
      </dsp:txXfrm>
    </dsp:sp>
    <dsp:sp modelId="{79919C57-A32A-40F6-B106-B4E0CE644E4C}">
      <dsp:nvSpPr>
        <dsp:cNvPr id="0" name=""/>
        <dsp:cNvSpPr/>
      </dsp:nvSpPr>
      <dsp:spPr>
        <a:xfrm>
          <a:off x="0" y="1760029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9FDF55F-B3E9-423D-AD21-A6446C5D7455}">
      <dsp:nvSpPr>
        <dsp:cNvPr id="0" name=""/>
        <dsp:cNvSpPr/>
      </dsp:nvSpPr>
      <dsp:spPr>
        <a:xfrm>
          <a:off x="522039" y="2172983"/>
          <a:ext cx="581632" cy="58163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0F6AD63-74FB-40E4-9D40-4178AFD87F60}">
      <dsp:nvSpPr>
        <dsp:cNvPr id="0" name=""/>
        <dsp:cNvSpPr/>
      </dsp:nvSpPr>
      <dsp:spPr>
        <a:xfrm>
          <a:off x="1625711" y="1760029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Emerged Findings</a:t>
          </a:r>
        </a:p>
      </dsp:txBody>
      <dsp:txXfrm>
        <a:off x="1625711" y="1760029"/>
        <a:ext cx="3981338" cy="1407541"/>
      </dsp:txXfrm>
    </dsp:sp>
    <dsp:sp modelId="{436A8B1C-2D30-44BB-9150-7099503C8960}">
      <dsp:nvSpPr>
        <dsp:cNvPr id="0" name=""/>
        <dsp:cNvSpPr/>
      </dsp:nvSpPr>
      <dsp:spPr>
        <a:xfrm>
          <a:off x="0" y="3519456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A8B8B62-3037-4506-89D7-28710774070B}">
      <dsp:nvSpPr>
        <dsp:cNvPr id="0" name=""/>
        <dsp:cNvSpPr/>
      </dsp:nvSpPr>
      <dsp:spPr>
        <a:xfrm>
          <a:off x="548476" y="3958848"/>
          <a:ext cx="528758" cy="52875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5847293-6F0A-4807-B203-585610F4F535}">
      <dsp:nvSpPr>
        <dsp:cNvPr id="0" name=""/>
        <dsp:cNvSpPr/>
      </dsp:nvSpPr>
      <dsp:spPr>
        <a:xfrm>
          <a:off x="1625711" y="3519456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rtlCol="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Conclusions</a:t>
          </a:r>
        </a:p>
      </dsp:txBody>
      <dsp:txXfrm>
        <a:off x="1625711" y="3519456"/>
        <a:ext cx="3981338" cy="14075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7916A2-CE29-48C2-AA18-F9690BF4F8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2F7C5C-5975-4958-BA71-FFDECD755B1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7D234-8492-473F-A091-4B64808A57A0}" type="datetime1">
              <a:rPr lang="en-GB" smtClean="0"/>
              <a:t>23/04/2021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1538FA-A28B-4086-A139-C7836F7D7B0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B40A30-F964-4913-843A-5C6E4D62C92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4450B-D2D0-45FA-8E13-79D47EF32F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40359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D646D-6BDF-4256-B3F1-5AA5656CF7FE}" type="datetime1">
              <a:rPr lang="en-GB" smtClean="0"/>
              <a:pPr/>
              <a:t>23/04/2021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5AEFCC-1A2A-49A3-AF44-4B0C6C684732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12253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16413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843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5372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350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08236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8947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237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89062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3310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42133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Training Accuracy ≠ Actual Accuracy.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8487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77843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/>
              <a:t>From 139 Models the Top 5 were created at around 106.</a:t>
            </a:r>
          </a:p>
          <a:p>
            <a:r>
              <a:rPr lang="en-GB" b="1" dirty="0"/>
              <a:t>The Intelligent Investor</a:t>
            </a:r>
            <a:r>
              <a:rPr lang="en-GB" dirty="0"/>
              <a:t> by </a:t>
            </a:r>
            <a:r>
              <a:rPr lang="en-GB" i="1" dirty="0"/>
              <a:t>Benjamin Graham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6627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024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AI – </a:t>
            </a:r>
            <a:r>
              <a:rPr lang="en-GB" b="1" dirty="0"/>
              <a:t>a Mainstream Marketing Label</a:t>
            </a:r>
            <a:r>
              <a:rPr lang="en-GB" dirty="0"/>
              <a:t>. </a:t>
            </a:r>
            <a:r>
              <a:rPr lang="en-GB" i="1" dirty="0"/>
              <a:t>Example</a:t>
            </a:r>
            <a:r>
              <a:rPr lang="en-GB" dirty="0"/>
              <a:t>: New toothbrush claimed to include “</a:t>
            </a:r>
            <a:r>
              <a:rPr lang="en-GB" b="0" dirty="0"/>
              <a:t>A.I. technology</a:t>
            </a:r>
            <a:r>
              <a:rPr lang="en-GB" dirty="0"/>
              <a:t>”</a:t>
            </a:r>
          </a:p>
          <a:p>
            <a:r>
              <a:rPr lang="en-GB" b="1" i="0" dirty="0"/>
              <a:t>Grokking Deep Learning</a:t>
            </a:r>
            <a:r>
              <a:rPr lang="en-GB" dirty="0"/>
              <a:t> by </a:t>
            </a:r>
            <a:r>
              <a:rPr lang="en-GB" i="1" dirty="0"/>
              <a:t>Andrew W. Trask</a:t>
            </a:r>
            <a:r>
              <a:rPr lang="en-GB" dirty="0"/>
              <a:t>. Introduced the concept of weights.</a:t>
            </a:r>
          </a:p>
          <a:p>
            <a:endParaRPr lang="en-GB" dirty="0"/>
          </a:p>
          <a:p>
            <a:r>
              <a:rPr lang="en-GB" dirty="0"/>
              <a:t>Diagram from https://</a:t>
            </a:r>
            <a:r>
              <a:rPr lang="en-GB" dirty="0" err="1"/>
              <a:t>www.argility.com</a:t>
            </a:r>
            <a:r>
              <a:rPr lang="en-GB" dirty="0"/>
              <a:t>/</a:t>
            </a:r>
            <a:r>
              <a:rPr lang="en-GB" dirty="0" err="1"/>
              <a:t>wp</a:t>
            </a:r>
            <a:r>
              <a:rPr lang="en-GB" dirty="0"/>
              <a:t>-content/uploads/2018/04/image10.png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2017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Feed-Forward Network Signals Travel From Input to Output.</a:t>
            </a:r>
          </a:p>
          <a:p>
            <a:r>
              <a:rPr lang="en-GB" dirty="0"/>
              <a:t>In Recurrent Networks Signals can travel in Any Direction.</a:t>
            </a:r>
          </a:p>
          <a:p>
            <a:r>
              <a:rPr lang="en-GB" dirty="0"/>
              <a:t>Mention Hidden Units.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12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1737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2820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Advisor </a:t>
            </a:r>
            <a:r>
              <a:rPr lang="en-GB" b="1" i="1" dirty="0" err="1"/>
              <a:t>Arfan</a:t>
            </a:r>
            <a:r>
              <a:rPr lang="en-GB" b="1" i="1" dirty="0"/>
              <a:t> Ghani</a:t>
            </a:r>
            <a:r>
              <a:rPr lang="en-GB" dirty="0"/>
              <a:t> recommended MATLAB.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Literature Review</a:t>
            </a:r>
            <a:r>
              <a:rPr lang="en-GB" dirty="0"/>
              <a:t> suggested LSTM.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Yahoo Finance </a:t>
            </a:r>
            <a:r>
              <a:rPr lang="en-GB" b="1" dirty="0"/>
              <a:t>free-to-use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9072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Mention Epoch and Batch.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1102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AEFCC-1A2A-49A3-AF44-4B0C6C68473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1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15C783-D12C-49F2-9B4C-712E959A963D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827077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B5A1A7-AA6F-4624-89E5-E883F173CDC5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738428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ED7F50-086F-4C0E-A00E-029424AE0F4B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22238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F00725-7335-4522-A034-2AC55CFE2D7D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82275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68D3E5-34C8-4FBE-A830-3EA54BBD2C94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28561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0DF764-3A77-4EF7-8485-DEC7BA12C6F5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
             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6658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1A6FBB-8E3C-4B15-9841-78542BD4BA03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8899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F66E6A-6547-45D0-A810-82631A694533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0077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110DFC-AD32-4268-A4D4-755499A809CF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59989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B05E4E-2AE5-4532-8BB4-EFC4D3C72010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en-GB" noProof="0"/>
              <a:t>
              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05352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CAF9E51A-9906-4E59-9357-1E1DCF2BC79A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en-GB" noProof="0"/>
              <a:t>
             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47789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2804D8C0-33C7-4FBB-A6FA-9209902A92DA}" type="datetime1">
              <a:rPr lang="en-GB" noProof="0" smtClean="0"/>
              <a:t>23/04/2021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n-GB" noProof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pPr rtl="0"/>
            <a:fld id="{6D22F896-40B5-4ADD-8801-0D06FADFA09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6590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2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0.xml"/><Relationship Id="rId5" Type="http://schemas.openxmlformats.org/officeDocument/2006/relationships/chart" Target="../charts/chart19.xml"/><Relationship Id="rId4" Type="http://schemas.openxmlformats.org/officeDocument/2006/relationships/chart" Target="../charts/char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5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81E6A2-4656-4CFE-9BF4-39D81EE2C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420536"/>
            <a:ext cx="4486656" cy="2016927"/>
          </a:xfrm>
          <a:noFill/>
          <a:ln>
            <a:solidFill>
              <a:schemeClr val="tx1"/>
            </a:solidFill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rtlCol="0">
            <a:normAutofit fontScale="90000"/>
          </a:bodyPr>
          <a:lstStyle/>
          <a:p>
            <a:pPr rtl="0"/>
            <a:r>
              <a:rPr lang="en-GB" sz="3000" dirty="0">
                <a:solidFill>
                  <a:schemeClr val="tx1"/>
                </a:solidFill>
              </a:rPr>
              <a:t>Training A Neural Network Capable of Predicting a Financial Market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4594019"/>
            <a:ext cx="4486656" cy="702702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n-GB" sz="1800" dirty="0">
                <a:solidFill>
                  <a:schemeClr val="tx1"/>
                </a:solidFill>
              </a:rPr>
              <a:t>Individual Project Presentation</a:t>
            </a:r>
          </a:p>
          <a:p>
            <a:pPr rtl="0"/>
            <a:r>
              <a:rPr lang="en-GB" sz="1800" dirty="0">
                <a:solidFill>
                  <a:schemeClr val="tx1"/>
                </a:solidFill>
              </a:rPr>
              <a:t>by: Paul Johannes Aru</a:t>
            </a:r>
          </a:p>
        </p:txBody>
      </p:sp>
      <p:pic>
        <p:nvPicPr>
          <p:cNvPr id="5" name="Picture 4" descr="Finance trade numbers">
            <a:extLst>
              <a:ext uri="{FF2B5EF4-FFF2-40B4-BE49-F238E27FC236}">
                <a16:creationId xmlns:a16="http://schemas.microsoft.com/office/drawing/2014/main" id="{112B9624-F8A1-4831-AE43-1D9E266CFF3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CA7D6C87-7B14-CE43-9DFC-D812BBFC81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67445" y="534836"/>
            <a:ext cx="1965082" cy="135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Emerged Findings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b="1" dirty="0">
                <a:solidFill>
                  <a:schemeClr val="bg1"/>
                </a:solidFill>
              </a:rPr>
              <a:t>1.	INPUT  TIME  PERIOD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(</a:t>
            </a:r>
            <a:r>
              <a:rPr lang="en-GB" sz="2000" i="1" dirty="0">
                <a:solidFill>
                  <a:schemeClr val="bg1"/>
                </a:solidFill>
              </a:rPr>
              <a:t>Input Window of Trading Days</a:t>
            </a:r>
            <a:r>
              <a:rPr lang="en-GB" sz="2000" dirty="0">
                <a:solidFill>
                  <a:schemeClr val="bg1"/>
                </a:solidFill>
              </a:rPr>
              <a:t>)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2 Dedicated Tests.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3-14 Days Better Performing.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Overall Trend Indicating Higher.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Conflicting Results!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endParaRPr lang="en-GB" sz="2000" dirty="0">
              <a:solidFill>
                <a:schemeClr val="bg1"/>
              </a:solidFill>
            </a:endParaRPr>
          </a:p>
        </p:txBody>
      </p:sp>
      <p:graphicFrame>
        <p:nvGraphicFramePr>
          <p:cNvPr id="7" name="Content Placeholder 6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BDD15805-BDE4-C44E-BDC1-62A8088BC7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113727"/>
              </p:ext>
            </p:extLst>
          </p:nvPr>
        </p:nvGraphicFramePr>
        <p:xfrm>
          <a:off x="0" y="3429001"/>
          <a:ext cx="75327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8F1E5014-6995-564E-A625-B7751CA0CE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4540958"/>
              </p:ext>
            </p:extLst>
          </p:nvPr>
        </p:nvGraphicFramePr>
        <p:xfrm>
          <a:off x="1" y="-2"/>
          <a:ext cx="3771899" cy="3429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B38E19DA-A56C-1442-BB0F-E9A705C973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0924313"/>
              </p:ext>
            </p:extLst>
          </p:nvPr>
        </p:nvGraphicFramePr>
        <p:xfrm>
          <a:off x="3771900" y="-4"/>
          <a:ext cx="3734209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7990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Emerged Findings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b="1" dirty="0">
                <a:solidFill>
                  <a:schemeClr val="bg1"/>
                </a:solidFill>
              </a:rPr>
              <a:t>2.	INPUT SYMBOL COUNT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rgbClr val="FFFFFF"/>
                </a:solidFill>
              </a:rPr>
              <a:t>(</a:t>
            </a:r>
            <a:r>
              <a:rPr lang="en-GB" sz="2000" i="1" dirty="0">
                <a:solidFill>
                  <a:srgbClr val="FFFFFF"/>
                </a:solidFill>
              </a:rPr>
              <a:t>Included Additional Relevant Shares</a:t>
            </a:r>
            <a:r>
              <a:rPr lang="en-GB" sz="2000" dirty="0">
                <a:solidFill>
                  <a:srgbClr val="FFFFFF"/>
                </a:solidFill>
              </a:rPr>
              <a:t>)</a:t>
            </a:r>
            <a:endParaRPr lang="en-GB" sz="2000" b="1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1 Dedicated Test.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Indicated No Noticeable Change.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Overall Trend Contradicts.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E05466EF-6DC5-0642-A32D-934631F89E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3209940"/>
              </p:ext>
            </p:extLst>
          </p:nvPr>
        </p:nvGraphicFramePr>
        <p:xfrm>
          <a:off x="-1" y="0"/>
          <a:ext cx="75327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293ADF0F-9091-114C-A4D9-68979FB34C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39268330"/>
              </p:ext>
            </p:extLst>
          </p:nvPr>
        </p:nvGraphicFramePr>
        <p:xfrm>
          <a:off x="-1" y="3429000"/>
          <a:ext cx="75327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50464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Emerged Findings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dirty="0">
                <a:solidFill>
                  <a:schemeClr val="accent1"/>
                </a:solidFill>
              </a:rPr>
              <a:t>2.	DATASET FINDINGS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Most of the </a:t>
            </a:r>
            <a:r>
              <a:rPr lang="en-GB" sz="2000" i="1" dirty="0">
                <a:solidFill>
                  <a:schemeClr val="bg1"/>
                </a:solidFill>
              </a:rPr>
              <a:t>Number of Classes</a:t>
            </a:r>
            <a:r>
              <a:rPr lang="en-GB" sz="2000" dirty="0">
                <a:solidFill>
                  <a:schemeClr val="bg1"/>
                </a:solidFill>
              </a:rPr>
              <a:t> Tests Indicated that </a:t>
            </a:r>
            <a:r>
              <a:rPr lang="en-GB" sz="2000" b="1" dirty="0">
                <a:solidFill>
                  <a:schemeClr val="bg1"/>
                </a:solidFill>
              </a:rPr>
              <a:t>More is Better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The Dedicated </a:t>
            </a:r>
            <a:r>
              <a:rPr lang="en-GB" sz="2000" i="1" dirty="0">
                <a:solidFill>
                  <a:schemeClr val="bg1"/>
                </a:solidFill>
              </a:rPr>
              <a:t>Dataset Size/Age </a:t>
            </a:r>
            <a:r>
              <a:rPr lang="en-GB" sz="2000" dirty="0">
                <a:solidFill>
                  <a:schemeClr val="bg1"/>
                </a:solidFill>
              </a:rPr>
              <a:t>Test Revealed that </a:t>
            </a:r>
            <a:r>
              <a:rPr lang="en-GB" sz="2000" b="1" dirty="0">
                <a:solidFill>
                  <a:schemeClr val="bg1"/>
                </a:solidFill>
              </a:rPr>
              <a:t>Larger/Older Datasets Improve Models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Overall Trends </a:t>
            </a:r>
            <a:r>
              <a:rPr lang="en-GB" sz="2000" b="1" dirty="0">
                <a:solidFill>
                  <a:schemeClr val="bg1"/>
                </a:solidFill>
              </a:rPr>
              <a:t>Confirmed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3ABF3EEF-28F8-6745-836E-B971311BC940}"/>
              </a:ext>
              <a:ext uri="{147F2762-F138-4A5C-976F-8EAC2B608ADB}">
                <a16:predDERef xmlns:a16="http://schemas.microsoft.com/office/drawing/2014/main" pred="{01940D91-A2A4-5844-AB12-0D64550095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1254718"/>
              </p:ext>
            </p:extLst>
          </p:nvPr>
        </p:nvGraphicFramePr>
        <p:xfrm>
          <a:off x="0" y="0"/>
          <a:ext cx="3759200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E246FD70-1A58-3540-A5E0-3F6807FB132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253946"/>
              </p:ext>
            </p:extLst>
          </p:nvPr>
        </p:nvGraphicFramePr>
        <p:xfrm>
          <a:off x="3759200" y="0"/>
          <a:ext cx="3773504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7499E5BC-D3E1-0E41-8636-59E48F3ECB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687800"/>
              </p:ext>
            </p:extLst>
          </p:nvPr>
        </p:nvGraphicFramePr>
        <p:xfrm>
          <a:off x="-1" y="3429000"/>
          <a:ext cx="3773504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Chart 14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FC6D164C-6650-0B47-8D94-42A0146955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2235370"/>
              </p:ext>
            </p:extLst>
          </p:nvPr>
        </p:nvGraphicFramePr>
        <p:xfrm>
          <a:off x="3773503" y="3429000"/>
          <a:ext cx="3759200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50977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Emerged Findings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b="1" dirty="0">
                <a:solidFill>
                  <a:schemeClr val="bg1"/>
                </a:solidFill>
              </a:rPr>
              <a:t>3.	TRAINING DATA CLASSES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rgbClr val="FFFFFF"/>
                </a:solidFill>
              </a:rPr>
              <a:t>(</a:t>
            </a:r>
            <a:r>
              <a:rPr lang="en-GB" sz="2000" i="1" dirty="0">
                <a:solidFill>
                  <a:srgbClr val="FFFFFF"/>
                </a:solidFill>
              </a:rPr>
              <a:t>Number of Price Change Classes</a:t>
            </a:r>
            <a:r>
              <a:rPr lang="en-GB" sz="2000" dirty="0">
                <a:solidFill>
                  <a:srgbClr val="FFFFFF"/>
                </a:solidFill>
              </a:rPr>
              <a:t>)</a:t>
            </a:r>
            <a:endParaRPr lang="en-GB" sz="2000" b="1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3 Dedicated Tests.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First Tests Suggested Improvement.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Last Test Results Contradict.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However, Overall Trend Exists.</a:t>
            </a:r>
          </a:p>
        </p:txBody>
      </p:sp>
      <p:graphicFrame>
        <p:nvGraphicFramePr>
          <p:cNvPr id="9" name="Chart 8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317EF400-B4D4-7441-B963-B5F07E9B36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16568282"/>
              </p:ext>
            </p:extLst>
          </p:nvPr>
        </p:nvGraphicFramePr>
        <p:xfrm>
          <a:off x="-1" y="3429000"/>
          <a:ext cx="7532704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C04255AC-CA36-C845-B51D-7B06BD4A96A2}"/>
              </a:ext>
              <a:ext uri="{147F2762-F138-4A5C-976F-8EAC2B608ADB}">
                <a16:predDERef xmlns:a16="http://schemas.microsoft.com/office/drawing/2014/main" pred="{01940D91-A2A4-5844-AB12-0D64550095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4264099"/>
              </p:ext>
            </p:extLst>
          </p:nvPr>
        </p:nvGraphicFramePr>
        <p:xfrm>
          <a:off x="0" y="0"/>
          <a:ext cx="3759200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06E6D6D-A92C-0249-8ACC-FD5F73B241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184989"/>
              </p:ext>
            </p:extLst>
          </p:nvPr>
        </p:nvGraphicFramePr>
        <p:xfrm>
          <a:off x="3677158" y="70616"/>
          <a:ext cx="3759200" cy="2811229"/>
        </p:xfrm>
        <a:graphic>
          <a:graphicData uri="http://schemas.openxmlformats.org/drawingml/2006/table">
            <a:tbl>
              <a:tblPr/>
              <a:tblGrid>
                <a:gridCol w="1288980">
                  <a:extLst>
                    <a:ext uri="{9D8B030D-6E8A-4147-A177-3AD203B41FA5}">
                      <a16:colId xmlns:a16="http://schemas.microsoft.com/office/drawing/2014/main" val="2906085026"/>
                    </a:ext>
                  </a:extLst>
                </a:gridCol>
                <a:gridCol w="551793">
                  <a:extLst>
                    <a:ext uri="{9D8B030D-6E8A-4147-A177-3AD203B41FA5}">
                      <a16:colId xmlns:a16="http://schemas.microsoft.com/office/drawing/2014/main" val="3735737583"/>
                    </a:ext>
                  </a:extLst>
                </a:gridCol>
                <a:gridCol w="36285">
                  <a:extLst>
                    <a:ext uri="{9D8B030D-6E8A-4147-A177-3AD203B41FA5}">
                      <a16:colId xmlns:a16="http://schemas.microsoft.com/office/drawing/2014/main" val="2338203058"/>
                    </a:ext>
                  </a:extLst>
                </a:gridCol>
                <a:gridCol w="1266228">
                  <a:extLst>
                    <a:ext uri="{9D8B030D-6E8A-4147-A177-3AD203B41FA5}">
                      <a16:colId xmlns:a16="http://schemas.microsoft.com/office/drawing/2014/main" val="738002408"/>
                    </a:ext>
                  </a:extLst>
                </a:gridCol>
                <a:gridCol w="615914">
                  <a:extLst>
                    <a:ext uri="{9D8B030D-6E8A-4147-A177-3AD203B41FA5}">
                      <a16:colId xmlns:a16="http://schemas.microsoft.com/office/drawing/2014/main" val="1291582454"/>
                    </a:ext>
                  </a:extLst>
                </a:gridCol>
              </a:tblGrid>
              <a:tr h="180351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t-EE" sz="1800" dirty="0" err="1">
                          <a:solidFill>
                            <a:schemeClr val="tx2"/>
                          </a:solidFill>
                        </a:rPr>
                        <a:t>Class</a:t>
                      </a:r>
                      <a:r>
                        <a:rPr lang="et-EE" sz="1800" baseline="0" dirty="0">
                          <a:solidFill>
                            <a:schemeClr val="tx2"/>
                          </a:solidFill>
                        </a:rPr>
                        <a:t> Test 3</a:t>
                      </a:r>
                      <a:endParaRPr lang="en-US" sz="1800" dirty="0">
                        <a:solidFill>
                          <a:schemeClr val="tx2"/>
                        </a:solidFill>
                      </a:endParaRPr>
                    </a:p>
                  </a:txBody>
                  <a:tcPr marL="0" marR="0" marT="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E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767608"/>
                  </a:ext>
                </a:extLst>
              </a:tr>
              <a:tr h="90175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dirty="0">
                        <a:solidFill>
                          <a:schemeClr val="tx2"/>
                        </a:solidFill>
                      </a:endParaRPr>
                    </a:p>
                  </a:txBody>
                  <a:tcPr marL="0" marR="0" marT="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1603658"/>
                  </a:ext>
                </a:extLst>
              </a:tr>
              <a:tr h="11021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Parameters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Parameters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125989"/>
                  </a:ext>
                </a:extLst>
              </a:tr>
              <a:tr h="110214"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Window Size: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Window Size: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989615"/>
                  </a:ext>
                </a:extLst>
              </a:tr>
              <a:tr h="110214"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 Period: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 Years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 Period: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 Years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902370"/>
                  </a:ext>
                </a:extLst>
              </a:tr>
              <a:tr h="220429"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Symbols: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MCD,^GSPC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Symbols: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MCD,^GSPC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3270632"/>
                  </a:ext>
                </a:extLst>
              </a:tr>
              <a:tr h="110214"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Class Size: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Class Size: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088590"/>
                  </a:ext>
                </a:extLst>
              </a:tr>
              <a:tr h="110214"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Epoch Limit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Epoch Limit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5960"/>
                  </a:ext>
                </a:extLst>
              </a:tr>
              <a:tr h="110214"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Hidden Units: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Hidden Units: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319287"/>
                  </a:ext>
                </a:extLst>
              </a:tr>
              <a:tr h="110214"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 Batch Size: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 Batch Size: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720616"/>
                  </a:ext>
                </a:extLst>
              </a:tr>
              <a:tr h="110214"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508068"/>
                  </a:ext>
                </a:extLst>
              </a:tr>
              <a:tr h="11021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GB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Results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GB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GB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Results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5199546"/>
                  </a:ext>
                </a:extLst>
              </a:tr>
              <a:tr h="110214"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Precise Accuracy: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58,17%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Precise Accuracy: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6,85%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0505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7598"/>
                  </a:ext>
                </a:extLst>
              </a:tr>
              <a:tr h="220429"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Directional Accuracy: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58,17%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Directional Accuracy: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53,39%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583359"/>
                  </a:ext>
                </a:extLst>
              </a:tr>
              <a:tr h="144991"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Earnings: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$125,33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E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Earnings: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E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-$149,13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5050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4272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152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Emerged Findings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b="1" dirty="0">
                <a:solidFill>
                  <a:schemeClr val="bg1"/>
                </a:solidFill>
              </a:rPr>
              <a:t>4.	TRAINING DATASET SIZE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rgbClr val="FFFFFF"/>
                </a:solidFill>
              </a:rPr>
              <a:t>(</a:t>
            </a:r>
            <a:r>
              <a:rPr lang="en-GB" sz="2000" i="1" dirty="0">
                <a:solidFill>
                  <a:srgbClr val="FFFFFF"/>
                </a:solidFill>
              </a:rPr>
              <a:t>Years of Data Used for Training</a:t>
            </a:r>
            <a:r>
              <a:rPr lang="en-GB" sz="2000" dirty="0">
                <a:solidFill>
                  <a:srgbClr val="FFFFFF"/>
                </a:solidFill>
              </a:rPr>
              <a:t>)</a:t>
            </a:r>
            <a:endParaRPr lang="en-GB" sz="2000" b="1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1 Dedicated Test.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Larger / Older Data Clearly Better!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Overall Trend Confirms.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29B65690-9388-FB4F-9325-7C6CA3A4D3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3901234"/>
              </p:ext>
            </p:extLst>
          </p:nvPr>
        </p:nvGraphicFramePr>
        <p:xfrm>
          <a:off x="0" y="0"/>
          <a:ext cx="7426706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" name="Chart 15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0B0D329D-FAFE-F141-9BE1-868D98F1FB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4978874"/>
              </p:ext>
            </p:extLst>
          </p:nvPr>
        </p:nvGraphicFramePr>
        <p:xfrm>
          <a:off x="-1" y="3429000"/>
          <a:ext cx="7532704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727336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Emerged Findings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dirty="0">
                <a:solidFill>
                  <a:schemeClr val="accent1"/>
                </a:solidFill>
              </a:rPr>
              <a:t>3.	MODEL TRAINING FINDINGS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i="1" dirty="0">
                <a:solidFill>
                  <a:schemeClr val="bg1"/>
                </a:solidFill>
              </a:rPr>
              <a:t>Epoch</a:t>
            </a:r>
            <a:r>
              <a:rPr lang="en-GB" sz="2000" dirty="0">
                <a:solidFill>
                  <a:schemeClr val="bg1"/>
                </a:solidFill>
              </a:rPr>
              <a:t> Test Indicated </a:t>
            </a:r>
            <a:r>
              <a:rPr lang="en-GB" sz="2000" b="1" dirty="0">
                <a:solidFill>
                  <a:schemeClr val="bg1"/>
                </a:solidFill>
              </a:rPr>
              <a:t>Higher Earnings</a:t>
            </a:r>
            <a:r>
              <a:rPr lang="en-GB" sz="2000" dirty="0">
                <a:solidFill>
                  <a:schemeClr val="bg1"/>
                </a:solidFill>
              </a:rPr>
              <a:t> and the General Trend </a:t>
            </a:r>
            <a:r>
              <a:rPr lang="en-GB" sz="2000" b="1" dirty="0">
                <a:solidFill>
                  <a:schemeClr val="bg1"/>
                </a:solidFill>
              </a:rPr>
              <a:t>Confirmed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Experiments with </a:t>
            </a:r>
            <a:r>
              <a:rPr lang="en-GB" sz="2000" i="1" dirty="0">
                <a:solidFill>
                  <a:schemeClr val="bg1"/>
                </a:solidFill>
              </a:rPr>
              <a:t>Batch Size</a:t>
            </a:r>
            <a:r>
              <a:rPr lang="en-GB" sz="2000" dirty="0">
                <a:solidFill>
                  <a:schemeClr val="bg1"/>
                </a:solidFill>
              </a:rPr>
              <a:t> and </a:t>
            </a:r>
            <a:r>
              <a:rPr lang="en-GB" sz="2000" i="1" dirty="0">
                <a:solidFill>
                  <a:schemeClr val="bg1"/>
                </a:solidFill>
              </a:rPr>
              <a:t>LSTM Hidden Units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b="1" dirty="0">
                <a:solidFill>
                  <a:schemeClr val="bg1"/>
                </a:solidFill>
              </a:rPr>
              <a:t>Did Not Reveal Any Visible Changes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Batch Trend </a:t>
            </a:r>
            <a:r>
              <a:rPr lang="en-GB" sz="2000" b="1" dirty="0">
                <a:solidFill>
                  <a:schemeClr val="bg1"/>
                </a:solidFill>
              </a:rPr>
              <a:t>Confirmed</a:t>
            </a:r>
            <a:r>
              <a:rPr lang="en-GB" sz="2000" dirty="0">
                <a:solidFill>
                  <a:schemeClr val="bg1"/>
                </a:solidFill>
              </a:rPr>
              <a:t>, Very Minor </a:t>
            </a:r>
            <a:r>
              <a:rPr lang="en-GB" sz="2000" b="1" dirty="0">
                <a:solidFill>
                  <a:schemeClr val="bg1"/>
                </a:solidFill>
              </a:rPr>
              <a:t>Conflict</a:t>
            </a:r>
            <a:r>
              <a:rPr lang="en-GB" sz="2000" dirty="0">
                <a:solidFill>
                  <a:schemeClr val="bg1"/>
                </a:solidFill>
              </a:rPr>
              <a:t> with Hidden Units.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886F1C94-0F2C-3845-8B34-E9AB05B098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0127999"/>
              </p:ext>
            </p:extLst>
          </p:nvPr>
        </p:nvGraphicFramePr>
        <p:xfrm>
          <a:off x="-1" y="0"/>
          <a:ext cx="37685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hart 12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E5A28E2E-2495-7748-9BA0-07DB55C387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1010082"/>
              </p:ext>
            </p:extLst>
          </p:nvPr>
        </p:nvGraphicFramePr>
        <p:xfrm>
          <a:off x="3768502" y="0"/>
          <a:ext cx="37685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" name="Chart 15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64BE1211-26B4-E44E-AA15-224D1E63A9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8224371"/>
              </p:ext>
            </p:extLst>
          </p:nvPr>
        </p:nvGraphicFramePr>
        <p:xfrm>
          <a:off x="0" y="3429000"/>
          <a:ext cx="37678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7" name="Chart 16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366CC155-FFD7-6D46-9526-D87F14BB43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456096"/>
              </p:ext>
            </p:extLst>
          </p:nvPr>
        </p:nvGraphicFramePr>
        <p:xfrm>
          <a:off x="3764199" y="3429000"/>
          <a:ext cx="37685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87455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Emerged Findings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b="1" dirty="0">
                <a:solidFill>
                  <a:schemeClr val="bg1"/>
                </a:solidFill>
              </a:rPr>
              <a:t>5.	TRAINING EPOCH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rgbClr val="FFFFFF"/>
                </a:solidFill>
              </a:rPr>
              <a:t>(</a:t>
            </a:r>
            <a:r>
              <a:rPr lang="en-GB" sz="2000" i="1" dirty="0">
                <a:solidFill>
                  <a:srgbClr val="FFFFFF"/>
                </a:solidFill>
              </a:rPr>
              <a:t>Cycles Taken Through Training Data</a:t>
            </a:r>
            <a:r>
              <a:rPr lang="en-GB" sz="2000" dirty="0">
                <a:solidFill>
                  <a:srgbClr val="FFFFFF"/>
                </a:solidFill>
              </a:rPr>
              <a:t>)</a:t>
            </a:r>
            <a:endParaRPr lang="en-GB" sz="2000" b="1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1 Dedicated Test.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Earnings Indicated Improvement.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Overall Trend Confirms.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3DD0B816-9FC2-624D-950B-473E4D6A60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19980"/>
              </p:ext>
            </p:extLst>
          </p:nvPr>
        </p:nvGraphicFramePr>
        <p:xfrm>
          <a:off x="-1" y="0"/>
          <a:ext cx="75327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F2A5952E-BD31-634D-9A24-1EC9B93952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2513560"/>
              </p:ext>
            </p:extLst>
          </p:nvPr>
        </p:nvGraphicFramePr>
        <p:xfrm>
          <a:off x="-1" y="3429001"/>
          <a:ext cx="7532704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8752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Emerged Findings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b="1" dirty="0">
                <a:solidFill>
                  <a:schemeClr val="bg1"/>
                </a:solidFill>
              </a:rPr>
              <a:t>6.	TRAINING BATCH SIZE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rgbClr val="FFFFFF"/>
                </a:solidFill>
              </a:rPr>
              <a:t>(</a:t>
            </a:r>
            <a:r>
              <a:rPr lang="en-GB" sz="2000" i="1" dirty="0">
                <a:solidFill>
                  <a:srgbClr val="FFFFFF"/>
                </a:solidFill>
              </a:rPr>
              <a:t>How Much Data Passes the Model Before Updating Nodes</a:t>
            </a:r>
            <a:r>
              <a:rPr lang="en-GB" sz="2000" dirty="0">
                <a:solidFill>
                  <a:srgbClr val="FFFFFF"/>
                </a:solidFill>
              </a:rPr>
              <a:t>)</a:t>
            </a:r>
            <a:endParaRPr lang="en-GB" sz="2000" b="1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Experiments in Connection to Epoch Indicated No Noticeable Change.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Overall Trend Confirms.</a:t>
            </a:r>
          </a:p>
        </p:txBody>
      </p:sp>
      <p:graphicFrame>
        <p:nvGraphicFramePr>
          <p:cNvPr id="12" name="Chart 11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8EBC2926-809A-374F-8001-C79CEBA68A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3543967"/>
              </p:ext>
            </p:extLst>
          </p:nvPr>
        </p:nvGraphicFramePr>
        <p:xfrm>
          <a:off x="0" y="3429000"/>
          <a:ext cx="75327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2ABF0AF6-7B14-2B49-BD17-A49EA35A20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3360197"/>
              </p:ext>
            </p:extLst>
          </p:nvPr>
        </p:nvGraphicFramePr>
        <p:xfrm>
          <a:off x="0" y="0"/>
          <a:ext cx="75327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3089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Emerged Findings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b="1" dirty="0">
                <a:solidFill>
                  <a:schemeClr val="bg1"/>
                </a:solidFill>
              </a:rPr>
              <a:t>7.	LSTM HIDDEN UNITS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rgbClr val="FFFFFF"/>
                </a:solidFill>
              </a:rPr>
              <a:t>(</a:t>
            </a:r>
            <a:r>
              <a:rPr lang="en-GB" sz="2000" i="1" dirty="0">
                <a:solidFill>
                  <a:srgbClr val="FFFFFF"/>
                </a:solidFill>
              </a:rPr>
              <a:t>How Much the Model Memorises</a:t>
            </a:r>
            <a:r>
              <a:rPr lang="en-GB" sz="2000" dirty="0">
                <a:solidFill>
                  <a:srgbClr val="FFFFFF"/>
                </a:solidFill>
              </a:rPr>
              <a:t>)</a:t>
            </a:r>
            <a:endParaRPr lang="en-GB" sz="2000" b="1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1 Dedicated Test.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No Noticeable Change.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Overall Trend Indicates Very Minor Improvement.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DF7AF02B-B718-B941-9DD5-212D4002BF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0743851"/>
              </p:ext>
            </p:extLst>
          </p:nvPr>
        </p:nvGraphicFramePr>
        <p:xfrm>
          <a:off x="29503" y="-1"/>
          <a:ext cx="7503199" cy="3541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hart 12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0874C200-27D4-134C-A6F5-2021702F28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443335"/>
              </p:ext>
            </p:extLst>
          </p:nvPr>
        </p:nvGraphicFramePr>
        <p:xfrm>
          <a:off x="-1" y="3429000"/>
          <a:ext cx="75327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36017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BA74546-706A-1F45-B3EE-2A988B3AA4DC}"/>
              </a:ext>
              <a:ext uri="{147F2762-F138-4A5C-976F-8EAC2B608ADB}">
                <a16:predDERef xmlns:a16="http://schemas.microsoft.com/office/drawing/2014/main" pred="{CD7335B0-49DB-2F4B-A99C-435CF205C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532704" cy="6858000"/>
          </a:xfrm>
          <a:prstGeom prst="rect">
            <a:avLst/>
          </a:prstGeom>
        </p:spPr>
      </p:pic>
      <p:pic>
        <p:nvPicPr>
          <p:cNvPr id="13" name="Picture 1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D7335B0-49DB-2F4B-A99C-435CF205C4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7532703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dirty="0">
                <a:solidFill>
                  <a:schemeClr val="accent1"/>
                </a:solidFill>
              </a:rPr>
              <a:t>1.	TEST CONCLUSIONS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rgbClr val="FFFFFF"/>
                </a:solidFill>
              </a:rPr>
              <a:t>Input</a:t>
            </a:r>
            <a:r>
              <a:rPr lang="en-GB" sz="2000" i="1" dirty="0">
                <a:solidFill>
                  <a:srgbClr val="FFFFFF"/>
                </a:solidFill>
              </a:rPr>
              <a:t> Window</a:t>
            </a:r>
            <a:r>
              <a:rPr lang="en-GB" sz="2000" dirty="0">
                <a:solidFill>
                  <a:srgbClr val="FFFFFF"/>
                </a:solidFill>
              </a:rPr>
              <a:t> &amp; </a:t>
            </a:r>
            <a:r>
              <a:rPr lang="en-GB" sz="2000" i="1" dirty="0">
                <a:solidFill>
                  <a:srgbClr val="FFFFFF"/>
                </a:solidFill>
              </a:rPr>
              <a:t>Symbol Count</a:t>
            </a:r>
            <a:r>
              <a:rPr lang="en-GB" sz="2000" dirty="0">
                <a:solidFill>
                  <a:srgbClr val="FFFFFF"/>
                </a:solidFill>
              </a:rPr>
              <a:t> Require Further Investigation.</a:t>
            </a:r>
            <a:endParaRPr lang="en-GB" sz="2000" b="1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i="1" dirty="0">
                <a:solidFill>
                  <a:schemeClr val="bg1"/>
                </a:solidFill>
              </a:rPr>
              <a:t>Large </a:t>
            </a:r>
            <a:r>
              <a:rPr lang="en-GB" sz="2000" dirty="0">
                <a:solidFill>
                  <a:schemeClr val="bg1"/>
                </a:solidFill>
              </a:rPr>
              <a:t>&amp; </a:t>
            </a:r>
            <a:r>
              <a:rPr lang="en-GB" sz="2000" i="1" dirty="0">
                <a:solidFill>
                  <a:schemeClr val="bg1"/>
                </a:solidFill>
              </a:rPr>
              <a:t>Widely Classified</a:t>
            </a:r>
            <a:r>
              <a:rPr lang="en-GB" sz="2000" dirty="0">
                <a:solidFill>
                  <a:schemeClr val="bg1"/>
                </a:solidFill>
              </a:rPr>
              <a:t> Datasets Create Better Models.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i="1" dirty="0">
                <a:solidFill>
                  <a:schemeClr val="bg1"/>
                </a:solidFill>
              </a:rPr>
              <a:t>Batch Size</a:t>
            </a:r>
            <a:r>
              <a:rPr lang="en-GB" sz="2000" dirty="0">
                <a:solidFill>
                  <a:schemeClr val="bg1"/>
                </a:solidFill>
              </a:rPr>
              <a:t> Does Not Matter at the End, but Increased </a:t>
            </a:r>
            <a:r>
              <a:rPr lang="en-GB" sz="2000" i="1" dirty="0">
                <a:solidFill>
                  <a:schemeClr val="bg1"/>
                </a:solidFill>
              </a:rPr>
              <a:t>Epoch</a:t>
            </a:r>
            <a:r>
              <a:rPr lang="en-GB" sz="2000" dirty="0">
                <a:solidFill>
                  <a:schemeClr val="bg1"/>
                </a:solidFill>
              </a:rPr>
              <a:t> is Vital.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i="1" dirty="0">
                <a:solidFill>
                  <a:schemeClr val="bg1"/>
                </a:solidFill>
              </a:rPr>
              <a:t>Hidden Units </a:t>
            </a:r>
            <a:r>
              <a:rPr lang="en-GB" sz="2000" dirty="0">
                <a:solidFill>
                  <a:schemeClr val="bg1"/>
                </a:solidFill>
              </a:rPr>
              <a:t>Remains Unclear.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42089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9DE503-F7C2-4A40-83F4-4DE931E7D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chemeClr val="bg1"/>
                </a:solidFill>
              </a:rPr>
              <a:t>Background Information</a:t>
            </a:r>
          </a:p>
        </p:txBody>
      </p:sp>
      <p:pic>
        <p:nvPicPr>
          <p:cNvPr id="4" name="Picture 3" descr="Finance trade numbers">
            <a:extLst>
              <a:ext uri="{FF2B5EF4-FFF2-40B4-BE49-F238E27FC236}">
                <a16:creationId xmlns:a16="http://schemas.microsoft.com/office/drawing/2014/main" id="{32F354A1-38C7-4598-A0E1-7A286A3019B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50908" y="0"/>
            <a:ext cx="7541091" cy="6858000"/>
          </a:xfrm>
          <a:prstGeom prst="rect">
            <a:avLst/>
          </a:prstGeom>
        </p:spPr>
      </p:pic>
      <p:graphicFrame>
        <p:nvGraphicFramePr>
          <p:cNvPr id="5" name="Content Placeholder 2" descr="Icon Bullets">
            <a:extLst>
              <a:ext uri="{FF2B5EF4-FFF2-40B4-BE49-F238E27FC236}">
                <a16:creationId xmlns:a16="http://schemas.microsoft.com/office/drawing/2014/main" id="{51938B4F-26EE-4238-880D-3CE26A7E4A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5940917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424314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dirty="0">
                <a:solidFill>
                  <a:schemeClr val="accent1"/>
                </a:solidFill>
              </a:rPr>
              <a:t>2.	PROJECT CONCLUSIONS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rgbClr val="FFFFFF"/>
                </a:solidFill>
              </a:rPr>
              <a:t>So… Can We Build a NN to Predict a Financial Market?</a:t>
            </a:r>
            <a:endParaRPr lang="en-GB" sz="2000" b="1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Cliché Conclusion:   Yes &amp; No.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“</a:t>
            </a:r>
            <a:r>
              <a:rPr lang="en-GB" sz="2000" i="1" dirty="0">
                <a:solidFill>
                  <a:schemeClr val="bg1"/>
                </a:solidFill>
              </a:rPr>
              <a:t>The determining trait of the enterprising investor is his willingness to devote time and care…</a:t>
            </a:r>
            <a:r>
              <a:rPr lang="en-GB" sz="2000" dirty="0">
                <a:solidFill>
                  <a:schemeClr val="bg1"/>
                </a:solidFill>
              </a:rPr>
              <a:t>” – B. Graham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Conclusions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4AFC276-84B1-514E-ADAA-14C0173EE4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4962623"/>
              </p:ext>
            </p:extLst>
          </p:nvPr>
        </p:nvGraphicFramePr>
        <p:xfrm>
          <a:off x="18449" y="0"/>
          <a:ext cx="7514253" cy="6858000"/>
        </p:xfrm>
        <a:graphic>
          <a:graphicData uri="http://schemas.openxmlformats.org/drawingml/2006/table">
            <a:tbl>
              <a:tblPr/>
              <a:tblGrid>
                <a:gridCol w="1093719">
                  <a:extLst>
                    <a:ext uri="{9D8B030D-6E8A-4147-A177-3AD203B41FA5}">
                      <a16:colId xmlns:a16="http://schemas.microsoft.com/office/drawing/2014/main" val="2887112953"/>
                    </a:ext>
                  </a:extLst>
                </a:gridCol>
                <a:gridCol w="749400">
                  <a:extLst>
                    <a:ext uri="{9D8B030D-6E8A-4147-A177-3AD203B41FA5}">
                      <a16:colId xmlns:a16="http://schemas.microsoft.com/office/drawing/2014/main" val="3951451273"/>
                    </a:ext>
                  </a:extLst>
                </a:gridCol>
                <a:gridCol w="1762101">
                  <a:extLst>
                    <a:ext uri="{9D8B030D-6E8A-4147-A177-3AD203B41FA5}">
                      <a16:colId xmlns:a16="http://schemas.microsoft.com/office/drawing/2014/main" val="4090210652"/>
                    </a:ext>
                  </a:extLst>
                </a:gridCol>
                <a:gridCol w="2187438">
                  <a:extLst>
                    <a:ext uri="{9D8B030D-6E8A-4147-A177-3AD203B41FA5}">
                      <a16:colId xmlns:a16="http://schemas.microsoft.com/office/drawing/2014/main" val="573440758"/>
                    </a:ext>
                  </a:extLst>
                </a:gridCol>
                <a:gridCol w="1721595">
                  <a:extLst>
                    <a:ext uri="{9D8B030D-6E8A-4147-A177-3AD203B41FA5}">
                      <a16:colId xmlns:a16="http://schemas.microsoft.com/office/drawing/2014/main" val="3249279398"/>
                    </a:ext>
                  </a:extLst>
                </a:gridCol>
              </a:tblGrid>
              <a:tr h="810348">
                <a:tc>
                  <a:txBody>
                    <a:bodyPr/>
                    <a:lstStyle/>
                    <a:p>
                      <a:pPr algn="l" fontAlgn="b"/>
                      <a:r>
                        <a:rPr lang="en-EE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EE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№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Precise Accuracy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Directional Accuracy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 Earnings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620643"/>
                  </a:ext>
                </a:extLst>
              </a:tr>
              <a:tr h="45266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GB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 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58,17%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58,17%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$125,33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DB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526444"/>
                  </a:ext>
                </a:extLst>
              </a:tr>
              <a:tr h="45266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0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56,55%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C1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-$112,55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4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669890"/>
                  </a:ext>
                </a:extLst>
              </a:tr>
              <a:tr h="45266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55,53%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55,53%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-$475,45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9173101"/>
                  </a:ext>
                </a:extLst>
              </a:tr>
              <a:tr h="48284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55,14%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C4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55,14%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C4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$404,21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320118"/>
                  </a:ext>
                </a:extLst>
              </a:tr>
              <a:tr h="48284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54,92%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C4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8058891"/>
                  </a:ext>
                </a:extLst>
              </a:tr>
              <a:tr h="51302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106,2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35,18%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56,06%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C2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-$14,62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E9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7559516"/>
                  </a:ext>
                </a:extLst>
              </a:tr>
              <a:tr h="482848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GB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Bottom 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7B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7A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0408986"/>
                  </a:ext>
                </a:extLst>
              </a:tr>
              <a:tr h="45266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6,85%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B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6,85%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B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515982"/>
                  </a:ext>
                </a:extLst>
              </a:tr>
              <a:tr h="796694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F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57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1963013"/>
                  </a:ext>
                </a:extLst>
              </a:tr>
              <a:tr h="48284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30,65%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30,41%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-$0,02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8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698626"/>
                  </a:ext>
                </a:extLst>
              </a:tr>
              <a:tr h="48284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32,77%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32,77%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-$124,84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1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114455"/>
                  </a:ext>
                </a:extLst>
              </a:tr>
              <a:tr h="51302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83,6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C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E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-$62,43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44546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3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1544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5537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70220-677A-411B-B416-94321A55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5" y="978776"/>
            <a:ext cx="4451773" cy="1174991"/>
          </a:xfrm>
          <a:noFill/>
          <a:ln w="31750" cap="sq">
            <a:solidFill>
              <a:schemeClr val="bg1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pPr rtl="0"/>
            <a:r>
              <a:rPr lang="en-GB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4" name="Picture 3" descr="Hand with pen pointing at financial numbers">
            <a:extLst>
              <a:ext uri="{FF2B5EF4-FFF2-40B4-BE49-F238E27FC236}">
                <a16:creationId xmlns:a16="http://schemas.microsoft.com/office/drawing/2014/main" id="{AB2E0BE0-B684-4228-A4DF-58C8CAFFDF4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D1328-A694-4327-A93A-3D919FD65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4" y="2638044"/>
            <a:ext cx="4451773" cy="3101983"/>
          </a:xfrm>
        </p:spPr>
        <p:txBody>
          <a:bodyPr rtlCol="0"/>
          <a:lstStyle/>
          <a:p>
            <a:pPr marL="0" indent="0" rtl="0">
              <a:buNone/>
            </a:pPr>
            <a:r>
              <a:rPr lang="en-GB" sz="2400" dirty="0">
                <a:solidFill>
                  <a:schemeClr val="bg1"/>
                </a:solidFill>
              </a:rPr>
              <a:t>Questions?</a:t>
            </a:r>
          </a:p>
          <a:p>
            <a:pPr marL="0" indent="0" rtl="0">
              <a:buNone/>
            </a:pPr>
            <a:r>
              <a:rPr lang="en-GB" sz="2400" dirty="0">
                <a:solidFill>
                  <a:schemeClr val="bg1"/>
                </a:solidFill>
              </a:rPr>
              <a:t>Comments?</a:t>
            </a:r>
          </a:p>
          <a:p>
            <a:pPr marL="0" indent="0" rtl="0">
              <a:buNone/>
            </a:pPr>
            <a:r>
              <a:rPr lang="en-GB" sz="2400" dirty="0">
                <a:solidFill>
                  <a:schemeClr val="bg1"/>
                </a:solidFill>
              </a:rPr>
              <a:t>Suggestions?</a:t>
            </a: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849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 fontScale="90000"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Machine Learning &amp; Neural Networks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59367F0C-3E7F-684E-9183-EBCF1927A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999" y="0"/>
            <a:ext cx="7083706" cy="68580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“</a:t>
            </a:r>
            <a:r>
              <a:rPr lang="en-GB" sz="2000" b="1" dirty="0">
                <a:solidFill>
                  <a:schemeClr val="bg1"/>
                </a:solidFill>
              </a:rPr>
              <a:t>AI</a:t>
            </a:r>
            <a:r>
              <a:rPr lang="en-GB" sz="2000" dirty="0">
                <a:solidFill>
                  <a:schemeClr val="bg1"/>
                </a:solidFill>
              </a:rPr>
              <a:t>” - Gets Thrown Around a Lot!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What is an (</a:t>
            </a:r>
            <a:r>
              <a:rPr lang="en-GB" sz="2000" i="1" dirty="0">
                <a:solidFill>
                  <a:schemeClr val="bg1"/>
                </a:solidFill>
              </a:rPr>
              <a:t>Artificial</a:t>
            </a:r>
            <a:r>
              <a:rPr lang="en-GB" sz="2000" dirty="0">
                <a:solidFill>
                  <a:schemeClr val="bg1"/>
                </a:solidFill>
              </a:rPr>
              <a:t>) Neural Network?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A Network of “Weighted” Nodes.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A Trained Prediction Model.</a:t>
            </a:r>
          </a:p>
        </p:txBody>
      </p:sp>
    </p:spTree>
    <p:extLst>
      <p:ext uri="{BB962C8B-B14F-4D97-AF65-F5344CB8AC3E}">
        <p14:creationId xmlns:p14="http://schemas.microsoft.com/office/powerpoint/2010/main" val="412895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 fontScale="90000"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Machine Learning &amp; Neural Networks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A Large Selection of Topologies.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Layers can be Mixed and Matched.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Feed-Forward vs Recurrent Structure.</a:t>
            </a:r>
          </a:p>
        </p:txBody>
      </p:sp>
      <p:pic>
        <p:nvPicPr>
          <p:cNvPr id="12" name="Content Placeholder 11" descr="A picture containing chart&#10;&#10;Description automatically generated">
            <a:extLst>
              <a:ext uri="{FF2B5EF4-FFF2-40B4-BE49-F238E27FC236}">
                <a16:creationId xmlns:a16="http://schemas.microsoft.com/office/drawing/2014/main" id="{9E5BC9BB-8D9F-D646-BC72-58B87BF5B4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2" y="0"/>
            <a:ext cx="5397501" cy="6854826"/>
          </a:xfrm>
        </p:spPr>
      </p:pic>
      <p:pic>
        <p:nvPicPr>
          <p:cNvPr id="14" name="Picture 13" descr="A picture containing chart&#10;&#10;Description automatically generated">
            <a:extLst>
              <a:ext uri="{FF2B5EF4-FFF2-40B4-BE49-F238E27FC236}">
                <a16:creationId xmlns:a16="http://schemas.microsoft.com/office/drawing/2014/main" id="{1C9AFF39-B3C5-E04F-B3C9-7112465F2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8491" y="716179"/>
            <a:ext cx="2075594" cy="1273174"/>
          </a:xfrm>
          <a:prstGeom prst="rect">
            <a:avLst/>
          </a:prstGeom>
        </p:spPr>
      </p:pic>
      <p:pic>
        <p:nvPicPr>
          <p:cNvPr id="16" name="Picture 15" descr="A picture containing chart&#10;&#10;Description automatically generated">
            <a:extLst>
              <a:ext uri="{FF2B5EF4-FFF2-40B4-BE49-F238E27FC236}">
                <a16:creationId xmlns:a16="http://schemas.microsoft.com/office/drawing/2014/main" id="{C69241F2-8A15-E54F-9BCF-860B27AB72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7626" y="2109642"/>
            <a:ext cx="1199950" cy="1637579"/>
          </a:xfrm>
          <a:prstGeom prst="rect">
            <a:avLst/>
          </a:prstGeom>
        </p:spPr>
      </p:pic>
      <p:pic>
        <p:nvPicPr>
          <p:cNvPr id="19" name="Picture 18" descr="Chart&#10;&#10;Description automatically generated with medium confidence">
            <a:extLst>
              <a:ext uri="{FF2B5EF4-FFF2-40B4-BE49-F238E27FC236}">
                <a16:creationId xmlns:a16="http://schemas.microsoft.com/office/drawing/2014/main" id="{F6A6A30C-9F4A-E444-9AFE-CC4E0A372D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1476" y="3747221"/>
            <a:ext cx="1427633" cy="1637579"/>
          </a:xfrm>
          <a:prstGeom prst="rect">
            <a:avLst/>
          </a:prstGeom>
        </p:spPr>
      </p:pic>
      <p:pic>
        <p:nvPicPr>
          <p:cNvPr id="22" name="Picture 21" descr="A picture containing text, vector graphics, nail&#10;&#10;Description automatically generated">
            <a:extLst>
              <a:ext uri="{FF2B5EF4-FFF2-40B4-BE49-F238E27FC236}">
                <a16:creationId xmlns:a16="http://schemas.microsoft.com/office/drawing/2014/main" id="{DEA8F862-D3EB-C446-ABF9-0FE927BCD3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89168" y="5384800"/>
            <a:ext cx="149225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080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Financial Markets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Not Just Stock Markets!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Countless Exchanges Exist All Across the Globe.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Speculation vs Investment.</a:t>
            </a:r>
          </a:p>
        </p:txBody>
      </p:sp>
      <p:pic>
        <p:nvPicPr>
          <p:cNvPr id="2052" name="Picture 4" descr="4 Types of Financial Markets">
            <a:extLst>
              <a:ext uri="{FF2B5EF4-FFF2-40B4-BE49-F238E27FC236}">
                <a16:creationId xmlns:a16="http://schemas.microsoft.com/office/drawing/2014/main" id="{41974436-A374-8646-891E-AFB2F8A898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6" y="603249"/>
            <a:ext cx="7518627" cy="5651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0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9DE503-F7C2-4A40-83F4-4DE931E7D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chemeClr val="bg1"/>
                </a:solidFill>
              </a:rPr>
              <a:t>Project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Information</a:t>
            </a:r>
          </a:p>
        </p:txBody>
      </p:sp>
      <p:pic>
        <p:nvPicPr>
          <p:cNvPr id="4" name="Picture 3" descr="CPU with binary numbers and blueprint">
            <a:extLst>
              <a:ext uri="{FF2B5EF4-FFF2-40B4-BE49-F238E27FC236}">
                <a16:creationId xmlns:a16="http://schemas.microsoft.com/office/drawing/2014/main" id="{32F354A1-38C7-4598-A0E1-7A286A3019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074" r="19073"/>
          <a:stretch/>
        </p:blipFill>
        <p:spPr>
          <a:xfrm>
            <a:off x="4650908" y="0"/>
            <a:ext cx="7541091" cy="6858000"/>
          </a:xfrm>
          <a:prstGeom prst="rect">
            <a:avLst/>
          </a:prstGeom>
        </p:spPr>
      </p:pic>
      <p:graphicFrame>
        <p:nvGraphicFramePr>
          <p:cNvPr id="5" name="Content Placeholder 2" descr="Icon Bullets">
            <a:extLst>
              <a:ext uri="{FF2B5EF4-FFF2-40B4-BE49-F238E27FC236}">
                <a16:creationId xmlns:a16="http://schemas.microsoft.com/office/drawing/2014/main" id="{51938B4F-26EE-4238-880D-3CE26A7E4A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4878746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74917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Technical Decisions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dirty="0">
                <a:solidFill>
                  <a:schemeClr val="accent1"/>
                </a:solidFill>
              </a:rPr>
              <a:t>1.	PROJECT DECISIONS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i="1" dirty="0">
                <a:solidFill>
                  <a:schemeClr val="bg1"/>
                </a:solidFill>
              </a:rPr>
              <a:t>MATLAB</a:t>
            </a:r>
            <a:r>
              <a:rPr lang="en-GB" sz="2000" dirty="0">
                <a:solidFill>
                  <a:schemeClr val="bg1"/>
                </a:solidFill>
              </a:rPr>
              <a:t> Environment.</a:t>
            </a:r>
            <a:endParaRPr lang="en-GB" sz="2000" i="1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i="1" dirty="0">
                <a:solidFill>
                  <a:schemeClr val="bg1"/>
                </a:solidFill>
              </a:rPr>
              <a:t>Long Short-Term Memory</a:t>
            </a:r>
            <a:r>
              <a:rPr lang="en-GB" sz="2000" dirty="0">
                <a:solidFill>
                  <a:schemeClr val="bg1"/>
                </a:solidFill>
              </a:rPr>
              <a:t> Architecture.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Training Data from </a:t>
            </a:r>
            <a:r>
              <a:rPr lang="en-GB" sz="2000" i="1" dirty="0">
                <a:solidFill>
                  <a:schemeClr val="bg1"/>
                </a:solidFill>
              </a:rPr>
              <a:t>Yahoo Finance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</p:txBody>
      </p:sp>
      <p:graphicFrame>
        <p:nvGraphicFramePr>
          <p:cNvPr id="9" name="Content Placeholder 8" descr="Chart type: Doughnut. 'Data Period': 20 accounts for the majority of '№'.&#10;&#10;Description automatically generated">
            <a:extLst>
              <a:ext uri="{FF2B5EF4-FFF2-40B4-BE49-F238E27FC236}">
                <a16:creationId xmlns:a16="http://schemas.microsoft.com/office/drawing/2014/main" id="{957C9BE0-E15E-4541-90F0-C68AC48074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4385620"/>
              </p:ext>
            </p:extLst>
          </p:nvPr>
        </p:nvGraphicFramePr>
        <p:xfrm>
          <a:off x="1" y="0"/>
          <a:ext cx="7532702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99693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Technical Decisions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dirty="0">
                <a:solidFill>
                  <a:schemeClr val="accent1"/>
                </a:solidFill>
              </a:rPr>
              <a:t>2.	PERFORMANCE ASSESSMENT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Precise Accuracy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Directional Accuracy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Simulation Earnings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endParaRPr lang="en-GB" sz="2000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49FEA84-53D6-734E-ADF6-FBD1482D50BE}"/>
              </a:ext>
            </a:extLst>
          </p:cNvPr>
          <p:cNvCxnSpPr>
            <a:cxnSpLocks/>
          </p:cNvCxnSpPr>
          <p:nvPr/>
        </p:nvCxnSpPr>
        <p:spPr>
          <a:xfrm flipH="1">
            <a:off x="4750258" y="6499026"/>
            <a:ext cx="56885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ight Bracket 18">
            <a:extLst>
              <a:ext uri="{FF2B5EF4-FFF2-40B4-BE49-F238E27FC236}">
                <a16:creationId xmlns:a16="http://schemas.microsoft.com/office/drawing/2014/main" id="{894DB529-485D-8242-A3B7-CD596804196F}"/>
              </a:ext>
            </a:extLst>
          </p:cNvPr>
          <p:cNvSpPr/>
          <p:nvPr/>
        </p:nvSpPr>
        <p:spPr>
          <a:xfrm>
            <a:off x="4754711" y="3258964"/>
            <a:ext cx="98254" cy="1300254"/>
          </a:xfrm>
          <a:prstGeom prst="rightBracket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ight Bracket 21">
            <a:extLst>
              <a:ext uri="{FF2B5EF4-FFF2-40B4-BE49-F238E27FC236}">
                <a16:creationId xmlns:a16="http://schemas.microsoft.com/office/drawing/2014/main" id="{84776F29-C3E0-B641-B5B0-F1E012594938}"/>
              </a:ext>
            </a:extLst>
          </p:cNvPr>
          <p:cNvSpPr/>
          <p:nvPr/>
        </p:nvSpPr>
        <p:spPr>
          <a:xfrm>
            <a:off x="4756939" y="5399326"/>
            <a:ext cx="98254" cy="1300254"/>
          </a:xfrm>
          <a:prstGeom prst="rightBracket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E11F117-633D-AB4A-A4BE-1C018E75A8BA}"/>
              </a:ext>
            </a:extLst>
          </p:cNvPr>
          <p:cNvCxnSpPr>
            <a:cxnSpLocks/>
          </p:cNvCxnSpPr>
          <p:nvPr/>
        </p:nvCxnSpPr>
        <p:spPr>
          <a:xfrm flipH="1">
            <a:off x="4872715" y="6237915"/>
            <a:ext cx="446399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9B21711-48BB-704F-9C5D-7E8FB21CDCA2}"/>
              </a:ext>
            </a:extLst>
          </p:cNvPr>
          <p:cNvSpPr txBox="1"/>
          <p:nvPr/>
        </p:nvSpPr>
        <p:spPr>
          <a:xfrm>
            <a:off x="5208185" y="5776250"/>
            <a:ext cx="2117923" cy="923330"/>
          </a:xfrm>
          <a:prstGeom prst="rect">
            <a:avLst/>
          </a:prstGeom>
          <a:noFill/>
          <a:ln w="12700">
            <a:solidFill>
              <a:schemeClr val="accent5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GB" i="1" dirty="0"/>
              <a:t>Simulation Earnings</a:t>
            </a:r>
          </a:p>
          <a:p>
            <a:r>
              <a:rPr lang="en-GB" dirty="0"/>
              <a:t>Directional Accuracy</a:t>
            </a:r>
          </a:p>
          <a:p>
            <a:r>
              <a:rPr lang="en-GB" dirty="0"/>
              <a:t>Precise Accuracy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ED3DE0-F518-1742-B039-09F9A74023E5}"/>
              </a:ext>
            </a:extLst>
          </p:cNvPr>
          <p:cNvSpPr txBox="1"/>
          <p:nvPr/>
        </p:nvSpPr>
        <p:spPr>
          <a:xfrm>
            <a:off x="2194527" y="4394272"/>
            <a:ext cx="1170209" cy="117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LSTM NN Model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E85ACB6-B968-B74A-8A18-3CB8CB62A579}"/>
              </a:ext>
            </a:extLst>
          </p:cNvPr>
          <p:cNvSpPr txBox="1"/>
          <p:nvPr/>
        </p:nvSpPr>
        <p:spPr>
          <a:xfrm>
            <a:off x="797323" y="3258964"/>
            <a:ext cx="1170209" cy="58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Data Point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1A2D58-D007-5245-B3B3-A7B69A1750C0}"/>
              </a:ext>
            </a:extLst>
          </p:cNvPr>
          <p:cNvSpPr txBox="1"/>
          <p:nvPr/>
        </p:nvSpPr>
        <p:spPr>
          <a:xfrm>
            <a:off x="797322" y="3972418"/>
            <a:ext cx="1170209" cy="58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Data Point 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6695C97-E1AF-A147-A602-B4CBD2CE3194}"/>
              </a:ext>
            </a:extLst>
          </p:cNvPr>
          <p:cNvSpPr txBox="1"/>
          <p:nvPr/>
        </p:nvSpPr>
        <p:spPr>
          <a:xfrm>
            <a:off x="797322" y="4685872"/>
            <a:ext cx="1170209" cy="58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Data Point 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453F51-F59E-124D-BB91-D511F7C1F6F2}"/>
              </a:ext>
            </a:extLst>
          </p:cNvPr>
          <p:cNvSpPr txBox="1"/>
          <p:nvPr/>
        </p:nvSpPr>
        <p:spPr>
          <a:xfrm>
            <a:off x="797321" y="5399326"/>
            <a:ext cx="1170209" cy="58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Data Point 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8476775-8A4F-AF48-86F9-13E84B3BB379}"/>
              </a:ext>
            </a:extLst>
          </p:cNvPr>
          <p:cNvSpPr txBox="1"/>
          <p:nvPr/>
        </p:nvSpPr>
        <p:spPr>
          <a:xfrm>
            <a:off x="797321" y="6112780"/>
            <a:ext cx="1170209" cy="58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Data Point 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30D97F-3517-4747-AF64-4B72BE13615C}"/>
              </a:ext>
            </a:extLst>
          </p:cNvPr>
          <p:cNvSpPr txBox="1"/>
          <p:nvPr/>
        </p:nvSpPr>
        <p:spPr>
          <a:xfrm>
            <a:off x="3586732" y="3258964"/>
            <a:ext cx="1170209" cy="58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1600" i="1" dirty="0">
                <a:solidFill>
                  <a:schemeClr val="bg1"/>
                </a:solidFill>
              </a:rPr>
              <a:t>$5 </a:t>
            </a:r>
            <a:r>
              <a:rPr lang="en-GB" sz="1600" dirty="0">
                <a:solidFill>
                  <a:schemeClr val="bg1"/>
                </a:solidFill>
              </a:rPr>
              <a:t>-</a:t>
            </a:r>
            <a:r>
              <a:rPr lang="en-GB" sz="1600" i="1" dirty="0">
                <a:solidFill>
                  <a:schemeClr val="bg1"/>
                </a:solidFill>
              </a:rPr>
              <a:t> $1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767E779-7D02-2247-8D71-9B31506BA26F}"/>
              </a:ext>
            </a:extLst>
          </p:cNvPr>
          <p:cNvSpPr txBox="1"/>
          <p:nvPr/>
        </p:nvSpPr>
        <p:spPr>
          <a:xfrm>
            <a:off x="3586731" y="3972418"/>
            <a:ext cx="1170209" cy="58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1600" i="1" dirty="0">
                <a:solidFill>
                  <a:schemeClr val="bg1"/>
                </a:solidFill>
              </a:rPr>
              <a:t>$1 </a:t>
            </a:r>
            <a:r>
              <a:rPr lang="en-GB" sz="1600" dirty="0">
                <a:solidFill>
                  <a:schemeClr val="bg1"/>
                </a:solidFill>
              </a:rPr>
              <a:t>-</a:t>
            </a:r>
            <a:r>
              <a:rPr lang="en-GB" sz="1600" i="1" dirty="0">
                <a:solidFill>
                  <a:schemeClr val="bg1"/>
                </a:solidFill>
              </a:rPr>
              <a:t> $0.1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ABFBC4-D607-8542-BE65-307C9F12D3EB}"/>
              </a:ext>
            </a:extLst>
          </p:cNvPr>
          <p:cNvSpPr txBox="1"/>
          <p:nvPr/>
        </p:nvSpPr>
        <p:spPr>
          <a:xfrm>
            <a:off x="3586731" y="4685872"/>
            <a:ext cx="1170209" cy="58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1600" i="1" dirty="0">
                <a:solidFill>
                  <a:schemeClr val="bg1"/>
                </a:solidFill>
              </a:rPr>
              <a:t>$0.1 </a:t>
            </a:r>
            <a:r>
              <a:rPr lang="en-GB" sz="1600" dirty="0">
                <a:solidFill>
                  <a:schemeClr val="bg1"/>
                </a:solidFill>
              </a:rPr>
              <a:t>-</a:t>
            </a:r>
            <a:r>
              <a:rPr lang="en-GB" sz="1600" i="1" dirty="0">
                <a:solidFill>
                  <a:schemeClr val="bg1"/>
                </a:solidFill>
              </a:rPr>
              <a:t> -$0.1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359032-CD54-3542-ACC9-C9E0782BB6F9}"/>
              </a:ext>
            </a:extLst>
          </p:cNvPr>
          <p:cNvSpPr txBox="1"/>
          <p:nvPr/>
        </p:nvSpPr>
        <p:spPr>
          <a:xfrm>
            <a:off x="3586730" y="5399326"/>
            <a:ext cx="1170209" cy="58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1600" i="1" dirty="0">
                <a:solidFill>
                  <a:schemeClr val="bg1"/>
                </a:solidFill>
              </a:rPr>
              <a:t>-$0.1 </a:t>
            </a:r>
            <a:r>
              <a:rPr lang="en-GB" sz="1600" dirty="0">
                <a:solidFill>
                  <a:schemeClr val="bg1"/>
                </a:solidFill>
              </a:rPr>
              <a:t>-</a:t>
            </a:r>
            <a:r>
              <a:rPr lang="en-GB" sz="1600" i="1" dirty="0">
                <a:solidFill>
                  <a:schemeClr val="bg1"/>
                </a:solidFill>
              </a:rPr>
              <a:t> -$1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983B4BE-9E2E-3A43-8DAD-896472A2BCA5}"/>
              </a:ext>
            </a:extLst>
          </p:cNvPr>
          <p:cNvSpPr txBox="1"/>
          <p:nvPr/>
        </p:nvSpPr>
        <p:spPr>
          <a:xfrm>
            <a:off x="3586730" y="6112780"/>
            <a:ext cx="1170209" cy="58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1600" i="1" dirty="0">
                <a:solidFill>
                  <a:schemeClr val="bg1"/>
                </a:solidFill>
              </a:rPr>
              <a:t>-$1 </a:t>
            </a:r>
            <a:r>
              <a:rPr lang="en-GB" sz="1600" dirty="0">
                <a:solidFill>
                  <a:schemeClr val="bg1"/>
                </a:solidFill>
              </a:rPr>
              <a:t>-</a:t>
            </a:r>
            <a:r>
              <a:rPr lang="en-GB" sz="1600" i="1" dirty="0">
                <a:solidFill>
                  <a:schemeClr val="bg1"/>
                </a:solidFill>
              </a:rPr>
              <a:t> -$5</a:t>
            </a: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5337E6D7-7342-5B46-B2A7-57F18947664E}"/>
              </a:ext>
            </a:extLst>
          </p:cNvPr>
          <p:cNvCxnSpPr>
            <a:stCxn id="21" idx="3"/>
            <a:endCxn id="6" idx="1"/>
          </p:cNvCxnSpPr>
          <p:nvPr/>
        </p:nvCxnSpPr>
        <p:spPr>
          <a:xfrm>
            <a:off x="1967532" y="3552364"/>
            <a:ext cx="226995" cy="1426908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600FDDAF-1250-334C-A886-5DF2DFE5202A}"/>
              </a:ext>
            </a:extLst>
          </p:cNvPr>
          <p:cNvCxnSpPr>
            <a:stCxn id="25" idx="3"/>
            <a:endCxn id="6" idx="1"/>
          </p:cNvCxnSpPr>
          <p:nvPr/>
        </p:nvCxnSpPr>
        <p:spPr>
          <a:xfrm>
            <a:off x="1967531" y="4265818"/>
            <a:ext cx="226996" cy="713454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513A556-8324-7A40-942B-80652D4AEFD2}"/>
              </a:ext>
            </a:extLst>
          </p:cNvPr>
          <p:cNvCxnSpPr>
            <a:stCxn id="27" idx="3"/>
            <a:endCxn id="6" idx="1"/>
          </p:cNvCxnSpPr>
          <p:nvPr/>
        </p:nvCxnSpPr>
        <p:spPr>
          <a:xfrm>
            <a:off x="1967531" y="4979272"/>
            <a:ext cx="226996" cy="12700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20CC3934-30D1-C84A-B249-4D567C3C8CEF}"/>
              </a:ext>
            </a:extLst>
          </p:cNvPr>
          <p:cNvCxnSpPr>
            <a:stCxn id="28" idx="3"/>
            <a:endCxn id="6" idx="1"/>
          </p:cNvCxnSpPr>
          <p:nvPr/>
        </p:nvCxnSpPr>
        <p:spPr>
          <a:xfrm flipV="1">
            <a:off x="1967530" y="4979272"/>
            <a:ext cx="226997" cy="713454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8BFF66D-9DBC-5940-A90F-0945ECC18B71}"/>
              </a:ext>
            </a:extLst>
          </p:cNvPr>
          <p:cNvCxnSpPr>
            <a:cxnSpLocks/>
            <a:stCxn id="29" idx="3"/>
            <a:endCxn id="6" idx="1"/>
          </p:cNvCxnSpPr>
          <p:nvPr/>
        </p:nvCxnSpPr>
        <p:spPr>
          <a:xfrm flipV="1">
            <a:off x="1967530" y="4979272"/>
            <a:ext cx="226997" cy="1426908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Left Brace 48">
            <a:extLst>
              <a:ext uri="{FF2B5EF4-FFF2-40B4-BE49-F238E27FC236}">
                <a16:creationId xmlns:a16="http://schemas.microsoft.com/office/drawing/2014/main" id="{F8B0958A-DE46-144C-B38E-B172B731810A}"/>
              </a:ext>
            </a:extLst>
          </p:cNvPr>
          <p:cNvSpPr/>
          <p:nvPr/>
        </p:nvSpPr>
        <p:spPr>
          <a:xfrm>
            <a:off x="492988" y="3258964"/>
            <a:ext cx="304333" cy="3440616"/>
          </a:xfrm>
          <a:prstGeom prst="leftBrace">
            <a:avLst/>
          </a:prstGeom>
          <a:ln w="12700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F7BCE54-8127-8043-BFC2-1DC3C9F7BD48}"/>
              </a:ext>
            </a:extLst>
          </p:cNvPr>
          <p:cNvSpPr txBox="1"/>
          <p:nvPr/>
        </p:nvSpPr>
        <p:spPr>
          <a:xfrm>
            <a:off x="134457" y="3853102"/>
            <a:ext cx="496867" cy="2277739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Dataset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621086F-F2C3-FF42-9D4E-077E16F61EAC}"/>
              </a:ext>
            </a:extLst>
          </p:cNvPr>
          <p:cNvCxnSpPr>
            <a:cxnSpLocks/>
            <a:stCxn id="6" idx="3"/>
            <a:endCxn id="33" idx="1"/>
          </p:cNvCxnSpPr>
          <p:nvPr/>
        </p:nvCxnSpPr>
        <p:spPr>
          <a:xfrm>
            <a:off x="3364736" y="4979272"/>
            <a:ext cx="221994" cy="713454"/>
          </a:xfrm>
          <a:prstGeom prst="straightConnector1">
            <a:avLst/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Left Brace 57">
            <a:extLst>
              <a:ext uri="{FF2B5EF4-FFF2-40B4-BE49-F238E27FC236}">
                <a16:creationId xmlns:a16="http://schemas.microsoft.com/office/drawing/2014/main" id="{6CBA40E6-406F-1C4A-A6B8-7FAA33E5BE90}"/>
              </a:ext>
            </a:extLst>
          </p:cNvPr>
          <p:cNvSpPr/>
          <p:nvPr/>
        </p:nvSpPr>
        <p:spPr>
          <a:xfrm rot="10800000">
            <a:off x="4776691" y="3258964"/>
            <a:ext cx="542423" cy="3440616"/>
          </a:xfrm>
          <a:prstGeom prst="leftBrace">
            <a:avLst/>
          </a:prstGeom>
          <a:ln w="12700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1ED6011-BDD8-F743-9264-1ACFB6E5535A}"/>
              </a:ext>
            </a:extLst>
          </p:cNvPr>
          <p:cNvSpPr txBox="1"/>
          <p:nvPr/>
        </p:nvSpPr>
        <p:spPr>
          <a:xfrm>
            <a:off x="5216959" y="3182695"/>
            <a:ext cx="496867" cy="2277739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Classes</a:t>
            </a:r>
          </a:p>
        </p:txBody>
      </p:sp>
      <p:pic>
        <p:nvPicPr>
          <p:cNvPr id="63" name="Picture 62" descr="Table&#10;&#10;Description automatically generated">
            <a:extLst>
              <a:ext uri="{FF2B5EF4-FFF2-40B4-BE49-F238E27FC236}">
                <a16:creationId xmlns:a16="http://schemas.microsoft.com/office/drawing/2014/main" id="{9F707E7B-8874-C442-A9E1-EEF5C9F7CF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9" t="2486" r="1634" b="1924"/>
          <a:stretch/>
        </p:blipFill>
        <p:spPr>
          <a:xfrm>
            <a:off x="388504" y="357314"/>
            <a:ext cx="5254907" cy="2464588"/>
          </a:xfrm>
          <a:prstGeom prst="rect">
            <a:avLst/>
          </a:prstGeom>
          <a:ln>
            <a:solidFill>
              <a:schemeClr val="accent4"/>
            </a:solidFill>
          </a:ln>
        </p:spPr>
      </p:pic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7915361-0BF9-6D42-B0F2-E3F20E25553C}"/>
              </a:ext>
            </a:extLst>
          </p:cNvPr>
          <p:cNvCxnSpPr>
            <a:cxnSpLocks/>
          </p:cNvCxnSpPr>
          <p:nvPr/>
        </p:nvCxnSpPr>
        <p:spPr>
          <a:xfrm flipH="1" flipV="1">
            <a:off x="398254" y="2860413"/>
            <a:ext cx="399067" cy="398552"/>
          </a:xfrm>
          <a:prstGeom prst="line">
            <a:avLst/>
          </a:prstGeom>
          <a:ln w="12700">
            <a:solidFill>
              <a:schemeClr val="accent4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456744C6-C836-1D4A-BB32-403E70626E84}"/>
              </a:ext>
            </a:extLst>
          </p:cNvPr>
          <p:cNvSpPr txBox="1"/>
          <p:nvPr/>
        </p:nvSpPr>
        <p:spPr>
          <a:xfrm>
            <a:off x="388503" y="-2447"/>
            <a:ext cx="5254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i="1" dirty="0">
                <a:solidFill>
                  <a:schemeClr val="accent5"/>
                </a:solidFill>
              </a:rPr>
              <a:t>Sample Data Point: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292E1B9-AAFD-9341-800F-4B4890FF8B52}"/>
              </a:ext>
            </a:extLst>
          </p:cNvPr>
          <p:cNvSpPr txBox="1"/>
          <p:nvPr/>
        </p:nvSpPr>
        <p:spPr>
          <a:xfrm>
            <a:off x="5208185" y="5395178"/>
            <a:ext cx="2102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i="1" dirty="0">
                <a:solidFill>
                  <a:schemeClr val="accent5"/>
                </a:solidFill>
              </a:rPr>
              <a:t>Performance:</a:t>
            </a:r>
          </a:p>
        </p:txBody>
      </p:sp>
      <p:sp>
        <p:nvSpPr>
          <p:cNvPr id="81" name="Right Brace 80">
            <a:extLst>
              <a:ext uri="{FF2B5EF4-FFF2-40B4-BE49-F238E27FC236}">
                <a16:creationId xmlns:a16="http://schemas.microsoft.com/office/drawing/2014/main" id="{E533C05D-7FE2-8C41-9B3F-BC29BD9968BC}"/>
              </a:ext>
            </a:extLst>
          </p:cNvPr>
          <p:cNvSpPr/>
          <p:nvPr/>
        </p:nvSpPr>
        <p:spPr>
          <a:xfrm rot="5400000">
            <a:off x="3233550" y="1075155"/>
            <a:ext cx="151202" cy="3312775"/>
          </a:xfrm>
          <a:prstGeom prst="rightBrace">
            <a:avLst/>
          </a:prstGeom>
          <a:ln w="1270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508EDD1-9DEF-CD44-B6F3-B1BC98917C62}"/>
              </a:ext>
            </a:extLst>
          </p:cNvPr>
          <p:cNvSpPr txBox="1"/>
          <p:nvPr/>
        </p:nvSpPr>
        <p:spPr>
          <a:xfrm>
            <a:off x="2716272" y="2748060"/>
            <a:ext cx="11702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>
                <a:solidFill>
                  <a:schemeClr val="accent3"/>
                </a:solidFill>
              </a:rPr>
              <a:t>Window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370F362-D1C4-8644-A9AA-82BEAA896DB4}"/>
              </a:ext>
            </a:extLst>
          </p:cNvPr>
          <p:cNvCxnSpPr>
            <a:cxnSpLocks/>
          </p:cNvCxnSpPr>
          <p:nvPr/>
        </p:nvCxnSpPr>
        <p:spPr>
          <a:xfrm flipV="1">
            <a:off x="1980134" y="2833642"/>
            <a:ext cx="3663276" cy="419176"/>
          </a:xfrm>
          <a:prstGeom prst="line">
            <a:avLst/>
          </a:prstGeom>
          <a:ln w="12700">
            <a:solidFill>
              <a:schemeClr val="accent4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ight Brace 82">
            <a:extLst>
              <a:ext uri="{FF2B5EF4-FFF2-40B4-BE49-F238E27FC236}">
                <a16:creationId xmlns:a16="http://schemas.microsoft.com/office/drawing/2014/main" id="{C3F92728-48B7-6647-BEC5-F3EDF1D6E8ED}"/>
              </a:ext>
            </a:extLst>
          </p:cNvPr>
          <p:cNvSpPr/>
          <p:nvPr/>
        </p:nvSpPr>
        <p:spPr>
          <a:xfrm>
            <a:off x="4988003" y="1932971"/>
            <a:ext cx="220182" cy="700117"/>
          </a:xfrm>
          <a:prstGeom prst="rightBrace">
            <a:avLst/>
          </a:prstGeom>
          <a:ln w="1270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2DB2112-8056-5840-8BBD-44349AAD67A6}"/>
              </a:ext>
            </a:extLst>
          </p:cNvPr>
          <p:cNvSpPr txBox="1"/>
          <p:nvPr/>
        </p:nvSpPr>
        <p:spPr>
          <a:xfrm>
            <a:off x="5065742" y="2097314"/>
            <a:ext cx="871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>
                <a:solidFill>
                  <a:schemeClr val="accent3"/>
                </a:solidFill>
              </a:rPr>
              <a:t>Symbol</a:t>
            </a:r>
          </a:p>
        </p:txBody>
      </p:sp>
    </p:spTree>
    <p:extLst>
      <p:ext uri="{BB962C8B-B14F-4D97-AF65-F5344CB8AC3E}">
        <p14:creationId xmlns:p14="http://schemas.microsoft.com/office/powerpoint/2010/main" val="189036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803090"/>
            <a:ext cx="3363974" cy="1495794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Emerged Findings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9F1A9-9296-0749-9114-341AAF7F8F26}"/>
              </a:ext>
            </a:extLst>
          </p:cNvPr>
          <p:cNvSpPr txBox="1"/>
          <p:nvPr/>
        </p:nvSpPr>
        <p:spPr>
          <a:xfrm>
            <a:off x="7759700" y="3101974"/>
            <a:ext cx="4205302" cy="295293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2000" dirty="0">
                <a:solidFill>
                  <a:schemeClr val="accent1"/>
                </a:solidFill>
              </a:rPr>
              <a:t>1.	DATA POINT FINDINGS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Dedicated </a:t>
            </a:r>
            <a:r>
              <a:rPr lang="en-GB" sz="2000" i="1" dirty="0">
                <a:solidFill>
                  <a:schemeClr val="bg1"/>
                </a:solidFill>
              </a:rPr>
              <a:t>Window Period</a:t>
            </a:r>
            <a:r>
              <a:rPr lang="en-GB" sz="2000" dirty="0">
                <a:solidFill>
                  <a:schemeClr val="bg1"/>
                </a:solidFill>
              </a:rPr>
              <a:t> Tests Indicated </a:t>
            </a:r>
            <a:r>
              <a:rPr lang="en-GB" sz="2000" b="1" dirty="0">
                <a:solidFill>
                  <a:schemeClr val="bg1"/>
                </a:solidFill>
              </a:rPr>
              <a:t>3-14 Days</a:t>
            </a:r>
            <a:r>
              <a:rPr lang="en-GB" sz="2000" dirty="0">
                <a:solidFill>
                  <a:schemeClr val="bg1"/>
                </a:solidFill>
              </a:rPr>
              <a:t> Perform Best.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i="1" dirty="0">
                <a:solidFill>
                  <a:schemeClr val="bg1"/>
                </a:solidFill>
              </a:rPr>
              <a:t>Symbol Count</a:t>
            </a:r>
            <a:r>
              <a:rPr lang="en-GB" sz="2000" dirty="0">
                <a:solidFill>
                  <a:schemeClr val="bg1"/>
                </a:solidFill>
              </a:rPr>
              <a:t> Test Revealed </a:t>
            </a:r>
            <a:r>
              <a:rPr lang="en-GB" sz="2000" b="1" dirty="0">
                <a:solidFill>
                  <a:schemeClr val="bg1"/>
                </a:solidFill>
              </a:rPr>
              <a:t>No Visible Change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GB" sz="2000" dirty="0">
                <a:solidFill>
                  <a:schemeClr val="bg1"/>
                </a:solidFill>
              </a:rPr>
              <a:t>Overall Trends </a:t>
            </a:r>
            <a:r>
              <a:rPr lang="en-GB" sz="2000" b="1" dirty="0">
                <a:solidFill>
                  <a:schemeClr val="bg1"/>
                </a:solidFill>
              </a:rPr>
              <a:t>Conflicted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</p:txBody>
      </p:sp>
      <p:graphicFrame>
        <p:nvGraphicFramePr>
          <p:cNvPr id="12" name="Content Placeholder 6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AC4FECAC-3D85-5043-847D-CE39254209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2594326"/>
              </p:ext>
            </p:extLst>
          </p:nvPr>
        </p:nvGraphicFramePr>
        <p:xfrm>
          <a:off x="0" y="0"/>
          <a:ext cx="75327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hart 12" descr="Chart type: Scatter. Field: Precise Accuracy and Field: Classes appear highly dependent on each other.&#10;&#10;Description automatically generated">
            <a:extLst>
              <a:ext uri="{FF2B5EF4-FFF2-40B4-BE49-F238E27FC236}">
                <a16:creationId xmlns:a16="http://schemas.microsoft.com/office/drawing/2014/main" id="{E8D1A9B2-A5E4-E046-81F1-40FEDAF415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9059735"/>
              </p:ext>
            </p:extLst>
          </p:nvPr>
        </p:nvGraphicFramePr>
        <p:xfrm>
          <a:off x="-1" y="3429000"/>
          <a:ext cx="7532703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25676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736BCB-6CE4-414B-B2BE-1DA087E521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20ED59B-F67D-4B99-A0A7-E5237FF58100}">
  <ds:schemaRefs>
    <ds:schemaRef ds:uri="http://purl.org/dc/dcmitype/"/>
    <ds:schemaRef ds:uri="http://schemas.microsoft.com/office/2006/documentManagement/types"/>
    <ds:schemaRef ds:uri="71af3243-3dd4-4a8d-8c0d-dd76da1f02a5"/>
    <ds:schemaRef ds:uri="http://schemas.microsoft.com/office/infopath/2007/PartnerControls"/>
    <ds:schemaRef ds:uri="http://www.w3.org/XML/1998/namespace"/>
    <ds:schemaRef ds:uri="http://purl.org/dc/terms/"/>
    <ds:schemaRef ds:uri="http://purl.org/dc/elements/1.1/"/>
    <ds:schemaRef ds:uri="http://schemas.openxmlformats.org/package/2006/metadata/core-properties"/>
    <ds:schemaRef ds:uri="16c05727-aa75-4e4a-9b5f-8a80a116589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E17AD15-0DEB-4851-82A2-261C041346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3917</TotalTime>
  <Words>1169</Words>
  <Application>Microsoft Macintosh PowerPoint</Application>
  <PresentationFormat>Widescreen</PresentationFormat>
  <Paragraphs>315</Paragraphs>
  <Slides>21</Slides>
  <Notes>21</Notes>
  <HiddenSlides>7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Gill Sans MT</vt:lpstr>
      <vt:lpstr>Wingdings</vt:lpstr>
      <vt:lpstr>Parcel</vt:lpstr>
      <vt:lpstr>Training A Neural Network Capable of Predicting a Financial Market</vt:lpstr>
      <vt:lpstr>Background Information</vt:lpstr>
      <vt:lpstr>Machine Learning &amp; Neural Networks</vt:lpstr>
      <vt:lpstr>Machine Learning &amp; Neural Networks</vt:lpstr>
      <vt:lpstr>Financial Markets</vt:lpstr>
      <vt:lpstr>Project Information</vt:lpstr>
      <vt:lpstr>Technical Decisions</vt:lpstr>
      <vt:lpstr>Technical Decisions</vt:lpstr>
      <vt:lpstr>Emerged Findings</vt:lpstr>
      <vt:lpstr>Emerged Findings</vt:lpstr>
      <vt:lpstr>Emerged Findings</vt:lpstr>
      <vt:lpstr>Emerged Findings</vt:lpstr>
      <vt:lpstr>Emerged Findings</vt:lpstr>
      <vt:lpstr>Emerged Findings</vt:lpstr>
      <vt:lpstr>Emerged Findings</vt:lpstr>
      <vt:lpstr>Emerged Findings</vt:lpstr>
      <vt:lpstr>Emerged Findings</vt:lpstr>
      <vt:lpstr>Emerged Findings</vt:lpstr>
      <vt:lpstr>Conclusions</vt:lpstr>
      <vt:lpstr>Conclusions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A Neural Network Capable of Predicting a Financial Market</dc:title>
  <dc:creator>Paul Aru</dc:creator>
  <cp:lastModifiedBy>Paul Aru</cp:lastModifiedBy>
  <cp:revision>2</cp:revision>
  <dcterms:created xsi:type="dcterms:W3CDTF">2021-04-12T15:41:17Z</dcterms:created>
  <dcterms:modified xsi:type="dcterms:W3CDTF">2021-04-23T09:42:08Z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